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204" r:id="rId3"/>
    <p:sldMasterId id="2147513240" r:id="rId4"/>
    <p:sldMasterId id="2147513300" r:id="rId5"/>
    <p:sldMasterId id="2147513603" r:id="rId6"/>
    <p:sldMasterId id="2147513615" r:id="rId7"/>
  </p:sldMasterIdLst>
  <p:notesMasterIdLst>
    <p:notesMasterId r:id="rId24"/>
  </p:notesMasterIdLst>
  <p:sldIdLst>
    <p:sldId id="371" r:id="rId8"/>
    <p:sldId id="1689" r:id="rId9"/>
    <p:sldId id="1686" r:id="rId10"/>
    <p:sldId id="1704" r:id="rId11"/>
    <p:sldId id="1705" r:id="rId12"/>
    <p:sldId id="1696" r:id="rId13"/>
    <p:sldId id="1702" r:id="rId14"/>
    <p:sldId id="1703" r:id="rId15"/>
    <p:sldId id="1642" r:id="rId16"/>
    <p:sldId id="1664" r:id="rId17"/>
    <p:sldId id="1632" r:id="rId18"/>
    <p:sldId id="1313" r:id="rId19"/>
    <p:sldId id="1321" r:id="rId20"/>
    <p:sldId id="1536" r:id="rId21"/>
    <p:sldId id="856" r:id="rId22"/>
    <p:sldId id="1186" r:id="rId23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333375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71913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104900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48748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6000" algn="l" defTabSz="914400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3200" algn="l" defTabSz="914400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200400" algn="l" defTabSz="914400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7600" algn="l" defTabSz="914400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00000"/>
    <a:srgbClr val="0033CC"/>
    <a:srgbClr val="006C31"/>
    <a:srgbClr val="009A46"/>
    <a:srgbClr val="FFFFFF"/>
    <a:srgbClr val="DDDFE3"/>
    <a:srgbClr val="00502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972" autoAdjust="0"/>
    <p:restoredTop sz="99886" autoAdjust="0"/>
  </p:normalViewPr>
  <p:slideViewPr>
    <p:cSldViewPr>
      <p:cViewPr varScale="1">
        <p:scale>
          <a:sx n="113" d="100"/>
          <a:sy n="113" d="100"/>
        </p:scale>
        <p:origin x="-660" y="-10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tableStyles" Target="tableStyle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D29D46CB-2C51-49E5-9172-E5F69B39D2E3}" type="datetimeFigureOut">
              <a:rPr lang="ru-RU"/>
              <a:pPr>
                <a:defRPr/>
              </a:pPr>
              <a:t>20.04.2022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D6B5D40-91EE-4499-BB77-DD84FE53EEC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541762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9138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3375" algn="l" defTabSz="719138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9138" algn="l" defTabSz="719138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4900" algn="l" defTabSz="719138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7488" algn="l" defTabSz="719138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1071" algn="l" defTabSz="764453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3317" algn="l" defTabSz="764453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5504" algn="l" defTabSz="764453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7728" algn="l" defTabSz="764453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5540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r" eaLnBrk="1" hangingPunct="1"/>
            <a:fld id="{14A6F15F-CBA5-4EF7-ACAD-DC64A0CF488B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6656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52A8DB80-5EFA-4C3F-BB85-B9D7A2DFE78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58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758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BFDEF09D-F634-4B64-A29D-1CFBA39167AF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49263" y="1244600"/>
            <a:ext cx="5959475" cy="3352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61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6861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F34E972C-CE25-4B44-8878-88341FBDCCF8}" type="slidenum">
              <a:rPr lang="ru-RU" sz="1200" smtClean="0">
                <a:solidFill>
                  <a:srgbClr val="000000"/>
                </a:solidFill>
              </a:rPr>
              <a:pPr eaLnBrk="1" hangingPunct="1"/>
              <a:t>8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68613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-168275" y="800100"/>
            <a:ext cx="7107238" cy="399891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altLang="ru-RU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8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9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0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50" y="1371949"/>
            <a:ext cx="10467501" cy="1829222"/>
          </a:xfrm>
          <a:ln>
            <a:noFill/>
          </a:ln>
        </p:spPr>
        <p:txBody>
          <a:bodyPr tIns="0" rIns="2117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0" y="3229283"/>
            <a:ext cx="10471565" cy="1753006"/>
          </a:xfrm>
        </p:spPr>
        <p:txBody>
          <a:bodyPr lIns="0" rIns="21178"/>
          <a:lstStyle>
            <a:lvl1pPr marL="0" marR="53592" indent="0" algn="r">
              <a:buNone/>
              <a:defRPr>
                <a:solidFill>
                  <a:schemeClr val="tx1"/>
                </a:solidFill>
              </a:defRPr>
            </a:lvl1pPr>
            <a:lvl2pPr marL="535805" indent="0" algn="ctr">
              <a:buNone/>
            </a:lvl2pPr>
            <a:lvl3pPr marL="1071612" indent="0" algn="ctr">
              <a:buNone/>
            </a:lvl3pPr>
            <a:lvl4pPr marL="1607436" indent="0" algn="ctr">
              <a:buNone/>
            </a:lvl4pPr>
            <a:lvl5pPr marL="2143221" indent="0" algn="ctr">
              <a:buNone/>
            </a:lvl5pPr>
            <a:lvl6pPr marL="2679041" indent="0" algn="ctr">
              <a:buNone/>
            </a:lvl6pPr>
            <a:lvl7pPr marL="3214869" indent="0" algn="ctr">
              <a:buNone/>
            </a:lvl7pPr>
            <a:lvl8pPr marL="3750688" indent="0" algn="ctr">
              <a:buNone/>
            </a:lvl8pPr>
            <a:lvl9pPr marL="428646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4581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7082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2" y="91471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90" y="91471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1773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50" y="1371949"/>
            <a:ext cx="10467501" cy="1829222"/>
          </a:xfrm>
          <a:ln>
            <a:noFill/>
          </a:ln>
        </p:spPr>
        <p:txBody>
          <a:bodyPr tIns="0" rIns="21159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0" y="3229283"/>
            <a:ext cx="10471565" cy="1753006"/>
          </a:xfrm>
        </p:spPr>
        <p:txBody>
          <a:bodyPr lIns="0" rIns="21159"/>
          <a:lstStyle>
            <a:lvl1pPr marL="0" marR="53579" indent="0" algn="r">
              <a:buNone/>
              <a:defRPr>
                <a:solidFill>
                  <a:schemeClr val="tx1"/>
                </a:solidFill>
              </a:defRPr>
            </a:lvl1pPr>
            <a:lvl2pPr marL="535575" indent="0" algn="ctr">
              <a:buNone/>
            </a:lvl2pPr>
            <a:lvl3pPr marL="1071147" indent="0" algn="ctr">
              <a:buNone/>
            </a:lvl3pPr>
            <a:lvl4pPr marL="1606740" indent="0" algn="ctr">
              <a:buNone/>
            </a:lvl4pPr>
            <a:lvl5pPr marL="2142293" indent="0" algn="ctr">
              <a:buNone/>
            </a:lvl5pPr>
            <a:lvl6pPr marL="2677893" indent="0" algn="ctr">
              <a:buNone/>
            </a:lvl6pPr>
            <a:lvl7pPr marL="3213489" indent="0" algn="ctr">
              <a:buNone/>
            </a:lvl7pPr>
            <a:lvl8pPr marL="3749070" indent="0" algn="ctr">
              <a:buNone/>
            </a:lvl8pPr>
            <a:lvl9pPr marL="428461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FAE22-C267-4982-97A4-8BAF044AC17A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A8B6EE-BFBD-4569-AFA0-E077CAA46A8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75887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5A415-28DB-45EB-A4C0-DD8F40569010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D1C4AC-1F25-444D-BB30-3B98760970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924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4" y="1317049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4" y="2705327"/>
            <a:ext cx="10361851" cy="1510066"/>
          </a:xfrm>
        </p:spPr>
        <p:txBody>
          <a:bodyPr lIns="52996" rIns="5299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794CA4-C5FD-480E-BAFD-2E634E2ED26B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0665B7-D554-47D4-9B51-962F63F81F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57104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4" y="192058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3" y="192058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A64B1F-C8A2-4363-B36D-24ACD430DC31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3967C-1D01-4715-B0CC-B7D8F3912A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1215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20"/>
            <a:ext cx="5386216" cy="659503"/>
          </a:xfrm>
        </p:spPr>
        <p:txBody>
          <a:bodyPr lIns="52996" tIns="0" rIns="5299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25" y="1860192"/>
            <a:ext cx="5388333" cy="654994"/>
          </a:xfrm>
        </p:spPr>
        <p:txBody>
          <a:bodyPr lIns="52996" tIns="0" rIns="5299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25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8D9D2F-E18C-4274-B83F-50109CDBC459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69D9BA-09E1-495F-9760-4C6C96E706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249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5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E675CD-5532-4A66-9E3C-94FE07FF431F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811BE-27FC-4D5D-80A2-231175271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4887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620BD5-2C2E-4730-9CFB-E48144F4EF0C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43A84-349E-4FDA-B933-78E7D2012B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1968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68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68" y="1676812"/>
            <a:ext cx="3657123" cy="4573059"/>
          </a:xfrm>
        </p:spPr>
        <p:txBody>
          <a:bodyPr lIns="21159" rIns="21159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2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3595A8-1105-45FD-BC05-3DF2EAEE1EB3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15C92B-82F0-416C-8B1E-89272AB056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74243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1219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503"/>
            <a:ext cx="7010400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63" tIns="52996" rIns="105963" bIns="5299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05" y="5361003"/>
            <a:ext cx="2063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63" tIns="52996" rIns="105963" bIns="5299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63" tIns="52996" rIns="105963" bIns="529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0" y="6219825"/>
            <a:ext cx="6348413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63" tIns="52996" rIns="105963" bIns="529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3"/>
            <a:ext cx="2950080" cy="1582985"/>
          </a:xfrm>
        </p:spPr>
        <p:txBody>
          <a:bodyPr lIns="52996" rIns="52996" bIns="5299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71" y="2829470"/>
            <a:ext cx="2946015" cy="2179826"/>
          </a:xfrm>
        </p:spPr>
        <p:txBody>
          <a:bodyPr lIns="74146" rIns="5299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00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338E30-0AD2-442C-BE45-BCB0AF4BB43A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FAA32-A360-4E38-925F-FBE2FFEE63C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6645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31200-50F3-4B5A-929A-763E4171BB0F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F1169E-AC6C-45B1-886F-38F9D89BCC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9061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2" y="91471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90" y="91471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B7C118-D1ED-4129-9E76-4A6B7E8ED2EB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853456-C8BE-423E-8960-9B60C0124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9088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56" y="1371942"/>
            <a:ext cx="10467501" cy="1829223"/>
          </a:xfrm>
          <a:ln>
            <a:noFill/>
          </a:ln>
        </p:spPr>
        <p:txBody>
          <a:bodyPr tIns="0" rIns="2165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5" y="3229283"/>
            <a:ext cx="10471563" cy="1753006"/>
          </a:xfrm>
        </p:spPr>
        <p:txBody>
          <a:bodyPr lIns="0" rIns="21650"/>
          <a:lstStyle>
            <a:lvl1pPr marL="0" marR="54157" indent="0" algn="r">
              <a:buNone/>
              <a:defRPr>
                <a:solidFill>
                  <a:schemeClr val="tx1"/>
                </a:solidFill>
              </a:defRPr>
            </a:lvl1pPr>
            <a:lvl2pPr marL="541542" indent="0" algn="ctr">
              <a:buNone/>
            </a:lvl2pPr>
            <a:lvl3pPr marL="1083066" indent="0" algn="ctr">
              <a:buNone/>
            </a:lvl3pPr>
            <a:lvl4pPr marL="1624589" indent="0" algn="ctr">
              <a:buNone/>
            </a:lvl4pPr>
            <a:lvl5pPr marL="2166115" indent="0" algn="ctr">
              <a:buNone/>
            </a:lvl5pPr>
            <a:lvl6pPr marL="2707651" indent="0" algn="ctr">
              <a:buNone/>
            </a:lvl6pPr>
            <a:lvl7pPr marL="3249191" indent="0" algn="ctr">
              <a:buNone/>
            </a:lvl7pPr>
            <a:lvl8pPr marL="3790719" indent="0" algn="ctr">
              <a:buNone/>
            </a:lvl8pPr>
            <a:lvl9pPr marL="433225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D15C10-E74B-4179-9364-D6055A24B618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2CC69F-9119-4A4C-A311-7E037F2EA9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138490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0DC5C0-4D10-489D-B73C-347537A3185A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41BC5A-A6E3-452D-B5D9-A16065A0ED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271091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91" y="131704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91" y="2705315"/>
            <a:ext cx="10361851" cy="1510062"/>
          </a:xfrm>
        </p:spPr>
        <p:txBody>
          <a:bodyPr lIns="54144" rIns="54144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5CBBB6-3265-48E2-B391-2561680977D4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7E1BF91-D3B9-46F4-92AD-AA4DAEABCBA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423169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7" y="704263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7" y="192055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48" y="192055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7CECB2-D7E1-414D-9DE9-AA54128566C7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D1C337-C5F5-4A87-A42B-10A14C4B45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928441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7" y="704263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1" y="1855712"/>
            <a:ext cx="5386216" cy="659503"/>
          </a:xfrm>
        </p:spPr>
        <p:txBody>
          <a:bodyPr lIns="54144" tIns="0" rIns="54144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10" y="1860192"/>
            <a:ext cx="5388333" cy="654994"/>
          </a:xfrm>
        </p:spPr>
        <p:txBody>
          <a:bodyPr lIns="54144" tIns="0" rIns="54144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1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10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E398A5-211D-4079-AE6A-53352E70155C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BBFEDF-6A4E-4B00-9692-8F46BB3C4D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32278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7" y="704263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A6CAD92-4EB8-46C0-8D46-7B5BBD1971E4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9B3AB9-ABFD-461A-90F9-7E0E263011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22320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C78269-A488-4C46-9738-3D78E4165D4A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DD8309-7A92-48B0-A57C-D531207728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30638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4" y="1317049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4" y="2705327"/>
            <a:ext cx="10361851" cy="1510066"/>
          </a:xfrm>
        </p:spPr>
        <p:txBody>
          <a:bodyPr lIns="53016" rIns="5301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96433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29" y="514483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29" y="1676812"/>
            <a:ext cx="3657123" cy="4573059"/>
          </a:xfrm>
        </p:spPr>
        <p:txBody>
          <a:bodyPr lIns="21650" rIns="21650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18" y="1676812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39E405-C967-4F08-AF2C-820A23AFF433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6D4709-F9B0-44D8-8730-425DF3A0E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36974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1163" y="1108075"/>
            <a:ext cx="7008812" cy="4116388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280" tIns="54144" rIns="108280" bIns="5414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05" y="5361003"/>
            <a:ext cx="2063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280" tIns="54144" rIns="108280" bIns="5414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80" tIns="54144" rIns="108280" bIns="5414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0" y="6221428"/>
            <a:ext cx="6348413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80" tIns="54144" rIns="108280" bIns="5414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8" y="1177301"/>
            <a:ext cx="2950080" cy="1582986"/>
          </a:xfrm>
        </p:spPr>
        <p:txBody>
          <a:bodyPr lIns="54144" rIns="54144" bIns="54144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39" y="2829463"/>
            <a:ext cx="2946015" cy="2179825"/>
          </a:xfrm>
        </p:spPr>
        <p:txBody>
          <a:bodyPr lIns="75790" rIns="54144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40BF4-B1BE-4346-AE98-35B1FEB82AA9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53"/>
            <a:ext cx="812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2B2EF9-A3E2-4B31-8E8A-D0874F16CF2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000737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ACDDD6-19D0-45C7-B91B-78FD0B2E23BD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2C82AD-0206-45C0-8386-18FAA62FEDC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476385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03" y="91463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70" y="91463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EA14B9-8F6B-4637-A1A1-2C3476904970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350002-73F1-4F0B-8D62-4F973F3F853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907096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286" y="2130979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567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8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0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0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0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50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40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30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21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F1A27422-EEB3-4418-A352-3714E75ECFE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43580260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DF270E43-7DD7-44F4-96EA-6BCF3EAAE50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71083181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61" y="4407924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61" y="2907406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8991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044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05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608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507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406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309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211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D2042D9F-4028-4818-8AF7-E23DCD055A0F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21680328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22" y="1600574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833" y="1600574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F5E77152-5716-4039-B697-B0BE27783C89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8883624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471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8991" indent="0">
              <a:buNone/>
              <a:defRPr sz="2700" b="1"/>
            </a:lvl2pPr>
            <a:lvl3pPr marL="1218044" indent="0">
              <a:buNone/>
              <a:defRPr sz="2400" b="1"/>
            </a:lvl3pPr>
            <a:lvl4pPr marL="1827054" indent="0">
              <a:buNone/>
              <a:defRPr sz="2100" b="1"/>
            </a:lvl4pPr>
            <a:lvl5pPr marL="2436087" indent="0">
              <a:buNone/>
              <a:defRPr sz="2100" b="1"/>
            </a:lvl5pPr>
            <a:lvl6pPr marL="3045077" indent="0">
              <a:buNone/>
              <a:defRPr sz="2100" b="1"/>
            </a:lvl6pPr>
            <a:lvl7pPr marL="3654069" indent="0">
              <a:buNone/>
              <a:defRPr sz="2100" b="1"/>
            </a:lvl7pPr>
            <a:lvl8pPr marL="4263099" indent="0">
              <a:buNone/>
              <a:defRPr sz="2100" b="1"/>
            </a:lvl8pPr>
            <a:lvl9pPr marL="487211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398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602" y="1535471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8991" indent="0">
              <a:buNone/>
              <a:defRPr sz="2700" b="1"/>
            </a:lvl2pPr>
            <a:lvl3pPr marL="1218044" indent="0">
              <a:buNone/>
              <a:defRPr sz="2400" b="1"/>
            </a:lvl3pPr>
            <a:lvl4pPr marL="1827054" indent="0">
              <a:buNone/>
              <a:defRPr sz="2100" b="1"/>
            </a:lvl4pPr>
            <a:lvl5pPr marL="2436087" indent="0">
              <a:buNone/>
              <a:defRPr sz="2100" b="1"/>
            </a:lvl5pPr>
            <a:lvl6pPr marL="3045077" indent="0">
              <a:buNone/>
              <a:defRPr sz="2100" b="1"/>
            </a:lvl6pPr>
            <a:lvl7pPr marL="3654069" indent="0">
              <a:buNone/>
              <a:defRPr sz="2100" b="1"/>
            </a:lvl7pPr>
            <a:lvl8pPr marL="4263099" indent="0">
              <a:buNone/>
              <a:defRPr sz="2100" b="1"/>
            </a:lvl8pPr>
            <a:lvl9pPr marL="487211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602" y="2175398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5CEF26A7-CFCB-48BC-8312-431FC095611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82372267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4D9FCA4-9A50-4762-A4AA-005CB113F09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45337983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4" y="192058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3" y="192058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80605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FB73BFE-B2AE-45F7-B3C3-5EB99A9E9E5A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067532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7" y="273115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5" y="273158"/>
            <a:ext cx="6814778" cy="5854469"/>
          </a:xfrm>
        </p:spPr>
        <p:txBody>
          <a:bodyPr/>
          <a:lstStyle>
            <a:lvl1pPr>
              <a:defRPr sz="44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7" y="1435445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8991" indent="0">
              <a:buNone/>
              <a:defRPr sz="1600"/>
            </a:lvl2pPr>
            <a:lvl3pPr marL="1218044" indent="0">
              <a:buNone/>
              <a:defRPr sz="1300"/>
            </a:lvl3pPr>
            <a:lvl4pPr marL="1827054" indent="0">
              <a:buNone/>
              <a:defRPr sz="1200"/>
            </a:lvl4pPr>
            <a:lvl5pPr marL="2436087" indent="0">
              <a:buNone/>
              <a:defRPr sz="1200"/>
            </a:lvl5pPr>
            <a:lvl6pPr marL="3045077" indent="0">
              <a:buNone/>
              <a:defRPr sz="1200"/>
            </a:lvl6pPr>
            <a:lvl7pPr marL="3654069" indent="0">
              <a:buNone/>
              <a:defRPr sz="1200"/>
            </a:lvl7pPr>
            <a:lvl8pPr marL="4263099" indent="0">
              <a:buNone/>
              <a:defRPr sz="1200"/>
            </a:lvl8pPr>
            <a:lvl9pPr marL="487211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0D86CE7E-C723-42AB-B642-2E7B1B23CB50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02519589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25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36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4400"/>
            </a:lvl1pPr>
            <a:lvl2pPr marL="608991" indent="0">
              <a:buNone/>
              <a:defRPr sz="3700"/>
            </a:lvl2pPr>
            <a:lvl3pPr marL="1218044" indent="0">
              <a:buNone/>
              <a:defRPr sz="3200"/>
            </a:lvl3pPr>
            <a:lvl4pPr marL="1827054" indent="0">
              <a:buNone/>
              <a:defRPr sz="2700"/>
            </a:lvl4pPr>
            <a:lvl5pPr marL="2436087" indent="0">
              <a:buNone/>
              <a:defRPr sz="2700"/>
            </a:lvl5pPr>
            <a:lvl6pPr marL="3045077" indent="0">
              <a:buNone/>
              <a:defRPr sz="2700"/>
            </a:lvl6pPr>
            <a:lvl7pPr marL="3654069" indent="0">
              <a:buNone/>
              <a:defRPr sz="2700"/>
            </a:lvl7pPr>
            <a:lvl8pPr marL="4263099" indent="0">
              <a:buNone/>
              <a:defRPr sz="2700"/>
            </a:lvl8pPr>
            <a:lvl9pPr marL="4872113" indent="0">
              <a:buNone/>
              <a:defRPr sz="27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28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8991" indent="0">
              <a:buNone/>
              <a:defRPr sz="1600"/>
            </a:lvl2pPr>
            <a:lvl3pPr marL="1218044" indent="0">
              <a:buNone/>
              <a:defRPr sz="1300"/>
            </a:lvl3pPr>
            <a:lvl4pPr marL="1827054" indent="0">
              <a:buNone/>
              <a:defRPr sz="1200"/>
            </a:lvl4pPr>
            <a:lvl5pPr marL="2436087" indent="0">
              <a:buNone/>
              <a:defRPr sz="1200"/>
            </a:lvl5pPr>
            <a:lvl6pPr marL="3045077" indent="0">
              <a:buNone/>
              <a:defRPr sz="1200"/>
            </a:lvl6pPr>
            <a:lvl7pPr marL="3654069" indent="0">
              <a:buNone/>
              <a:defRPr sz="1200"/>
            </a:lvl7pPr>
            <a:lvl8pPr marL="4263099" indent="0">
              <a:buNone/>
              <a:defRPr sz="1200"/>
            </a:lvl8pPr>
            <a:lvl9pPr marL="487211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05E2685B-82A2-47DB-B15A-CE8DD4D69E8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05236185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6703DFE-CB85-4A4E-80AF-6DC26ED7076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1966361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89" y="274726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62" y="274726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51CD8C03-9C89-48AC-B1A1-5E26AF056FFC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6537690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12" y="1371965"/>
            <a:ext cx="10467501" cy="1829222"/>
          </a:xfrm>
          <a:ln>
            <a:noFill/>
          </a:ln>
        </p:spPr>
        <p:txBody>
          <a:bodyPr tIns="0" rIns="2126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84" y="3229283"/>
            <a:ext cx="10471565" cy="1753006"/>
          </a:xfrm>
        </p:spPr>
        <p:txBody>
          <a:bodyPr lIns="0" rIns="21262"/>
          <a:lstStyle>
            <a:lvl1pPr marL="0" marR="53635" indent="0" algn="r">
              <a:buNone/>
              <a:defRPr>
                <a:solidFill>
                  <a:schemeClr val="tx1"/>
                </a:solidFill>
              </a:defRPr>
            </a:lvl1pPr>
            <a:lvl2pPr marL="536185" indent="0" algn="ctr">
              <a:buNone/>
            </a:lvl2pPr>
            <a:lvl3pPr marL="1072375" indent="0" algn="ctr">
              <a:buNone/>
            </a:lvl3pPr>
            <a:lvl4pPr marL="1608566" indent="0" algn="ctr">
              <a:buNone/>
            </a:lvl4pPr>
            <a:lvl5pPr marL="2144734" indent="0" algn="ctr">
              <a:buNone/>
            </a:lvl5pPr>
            <a:lvl6pPr marL="2680934" indent="0" algn="ctr">
              <a:buNone/>
            </a:lvl6pPr>
            <a:lvl7pPr marL="3217144" indent="0" algn="ctr">
              <a:buNone/>
            </a:lvl7pPr>
            <a:lvl8pPr marL="3753321" indent="0" algn="ctr">
              <a:buNone/>
            </a:lvl8pPr>
            <a:lvl9pPr marL="4289483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47CB05D-7936-4B39-AC75-DD5B16ADB6B6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E260384-D685-4F60-A841-0BBD6929100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745360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18B1691D-8780-43B7-B73E-D04DB271D7A4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5B5334F-1D7D-4FD9-B7FF-45EFBA300D9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215888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78" y="131704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78" y="2705320"/>
            <a:ext cx="10361851" cy="1510066"/>
          </a:xfrm>
        </p:spPr>
        <p:txBody>
          <a:bodyPr lIns="53236" rIns="5323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BF5519A1-DE40-4D65-9369-E0C4C8C82D31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1FBE7A9F-7C46-4A33-8750-C7B28439538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70719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9" y="192056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1" y="192056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5B2BABE-BDF0-4CD6-8E50-511FAD86D843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0F5BE50-64CD-4F5E-BCB5-B73A50BB16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297255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813"/>
            <a:ext cx="5386216" cy="659503"/>
          </a:xfrm>
        </p:spPr>
        <p:txBody>
          <a:bodyPr lIns="53236" tIns="0" rIns="5323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6" y="1860192"/>
            <a:ext cx="5388333" cy="654994"/>
          </a:xfrm>
        </p:spPr>
        <p:txBody>
          <a:bodyPr lIns="53236" tIns="0" rIns="5323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6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6" y="2515236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B01D1A28-7CE2-44C3-BF12-041495D04FFE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0E748AA-DE3F-4DB4-8CDF-B66EE73AB9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05182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20"/>
            <a:ext cx="5386216" cy="659503"/>
          </a:xfrm>
        </p:spPr>
        <p:txBody>
          <a:bodyPr lIns="53016" tIns="0" rIns="5301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25" y="1860192"/>
            <a:ext cx="5388333" cy="654994"/>
          </a:xfrm>
        </p:spPr>
        <p:txBody>
          <a:bodyPr lIns="53016" tIns="0" rIns="5301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25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42968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56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9D6CBF9-D50C-40EB-8F6B-4D501E1E0F68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3C8AA5B-0A5C-4C90-92F5-89E5A8F967C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715319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0BE8C14-DDDB-478F-9C96-8F14FC5FACFA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DF7401F-A546-4427-AA36-B6D10942BE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806028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45" y="514518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45" y="1676804"/>
            <a:ext cx="3657123" cy="4573059"/>
          </a:xfrm>
        </p:spPr>
        <p:txBody>
          <a:bodyPr lIns="21262" rIns="2126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804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74AE4B8-E34E-48F7-8354-41AC12C86948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2646B5F-FF0E-4DD4-B2BE-3ADE7F12AD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721708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8075"/>
            <a:ext cx="7010400" cy="4116388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43" tIns="53236" rIns="106443" bIns="53236" anchor="ctr"/>
          <a:lstStyle/>
          <a:p>
            <a:pPr algn="ctr" defTabSz="1217612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05" y="5361003"/>
            <a:ext cx="2063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43" tIns="53236" rIns="106443" bIns="53236" anchor="ctr"/>
          <a:lstStyle/>
          <a:p>
            <a:pPr algn="ctr" defTabSz="1217612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0" y="6219825"/>
            <a:ext cx="6348413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4" y="1177298"/>
            <a:ext cx="2950080" cy="1582985"/>
          </a:xfrm>
        </p:spPr>
        <p:txBody>
          <a:bodyPr lIns="53236" rIns="53236" bIns="5323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52" y="2829477"/>
            <a:ext cx="2946015" cy="2179826"/>
          </a:xfrm>
        </p:spPr>
        <p:txBody>
          <a:bodyPr lIns="74486" rIns="5323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85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95B9028-D5D7-4963-89BB-90017DEB895D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08644D9-67B2-4530-AC19-40C60DA6A72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492971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338BF-D0F3-4D20-8BAE-30BE826B162A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FD52324-80CF-46EC-AF1F-9EC8F34C10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662738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86" y="91467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64" y="91467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469EF40-761C-4B99-848F-F78B48CDB317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1D7E4067-C741-40F6-811B-6FC3C2D553D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204498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82" y="1371965"/>
            <a:ext cx="10467501" cy="1829222"/>
          </a:xfrm>
          <a:ln>
            <a:noFill/>
          </a:ln>
        </p:spPr>
        <p:txBody>
          <a:bodyPr tIns="0" rIns="2126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4" y="3229283"/>
            <a:ext cx="10471565" cy="1753006"/>
          </a:xfrm>
        </p:spPr>
        <p:txBody>
          <a:bodyPr lIns="0" rIns="21262"/>
          <a:lstStyle>
            <a:lvl1pPr marL="0" marR="53635" indent="0" algn="r">
              <a:buNone/>
              <a:defRPr>
                <a:solidFill>
                  <a:schemeClr val="tx1"/>
                </a:solidFill>
              </a:defRPr>
            </a:lvl1pPr>
            <a:lvl2pPr marL="536185" indent="0" algn="ctr">
              <a:buNone/>
            </a:lvl2pPr>
            <a:lvl3pPr marL="1072375" indent="0" algn="ctr">
              <a:buNone/>
            </a:lvl3pPr>
            <a:lvl4pPr marL="1608566" indent="0" algn="ctr">
              <a:buNone/>
            </a:lvl4pPr>
            <a:lvl5pPr marL="2144734" indent="0" algn="ctr">
              <a:buNone/>
            </a:lvl5pPr>
            <a:lvl6pPr marL="2680934" indent="0" algn="ctr">
              <a:buNone/>
            </a:lvl6pPr>
            <a:lvl7pPr marL="3217144" indent="0" algn="ctr">
              <a:buNone/>
            </a:lvl7pPr>
            <a:lvl8pPr marL="3753321" indent="0" algn="ctr">
              <a:buNone/>
            </a:lvl8pPr>
            <a:lvl9pPr marL="4289483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9514C84-B81B-469F-AD2B-8E90FD32F886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DBE7DED-4129-417C-86F9-FDCC3BE2823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81802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9E18D85-13BE-4488-8BB6-CF28BE03BEE6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51938D0F-F355-4AC1-8B7A-9698C69AA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560147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8" y="131704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8" y="2705305"/>
            <a:ext cx="10361851" cy="1510066"/>
          </a:xfrm>
        </p:spPr>
        <p:txBody>
          <a:bodyPr lIns="53236" rIns="5323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15ACEB0-4996-4CDF-95ED-57A415A814DA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42B984-956F-41C8-8B48-756DD59036D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37548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8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01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2506AA4-0D53-4105-9359-F4E698DB4E18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8EB3CDF-907C-4A98-8AC9-9A62BC418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59822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5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144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8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798"/>
            <a:ext cx="5386216" cy="659503"/>
          </a:xfrm>
        </p:spPr>
        <p:txBody>
          <a:bodyPr lIns="53236" tIns="0" rIns="5323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6" y="1860192"/>
            <a:ext cx="5388333" cy="654994"/>
          </a:xfrm>
        </p:spPr>
        <p:txBody>
          <a:bodyPr lIns="53236" tIns="0" rIns="5323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6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6" y="2515236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902727-B418-4F9B-9E95-47B0F29C2EE6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6E669D0-417C-4B39-9E7C-205D5F739B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508278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49" y="704298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5E7D0C0-2481-42F9-8681-A38316D0CE9D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BD8BEA0-24CB-4508-AEA9-1733341483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761706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21E8EF-8869-496F-93C6-47E71E3855EE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421C6-0024-4A2E-8FEF-3083E064C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802888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15" y="514518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15" y="1676789"/>
            <a:ext cx="3657123" cy="4573059"/>
          </a:xfrm>
        </p:spPr>
        <p:txBody>
          <a:bodyPr lIns="21262" rIns="2126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1BF5C0E-AAD8-4416-B5F3-157CC88C1493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4F3972-6642-4732-B60D-B13F02F50D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90084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90" y="1107309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43" tIns="53236" rIns="106443" bIns="53236" anchor="ctr"/>
          <a:lstStyle/>
          <a:p>
            <a:pPr algn="ctr" defTabSz="1217612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70" y="536065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43" tIns="53236" rIns="106443" bIns="53236" anchor="ctr"/>
          <a:lstStyle/>
          <a:p>
            <a:pPr algn="ctr" defTabSz="1217612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43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4" y="1177298"/>
            <a:ext cx="2950080" cy="1582985"/>
          </a:xfrm>
        </p:spPr>
        <p:txBody>
          <a:bodyPr lIns="53236" rIns="53236" bIns="5323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2" y="2829477"/>
            <a:ext cx="2946015" cy="2179826"/>
          </a:xfrm>
        </p:spPr>
        <p:txBody>
          <a:bodyPr lIns="74486" rIns="5323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70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FA666F5-C5CD-40A0-B4EF-CBEB6117CD95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70"/>
            <a:ext cx="812694" cy="366267"/>
          </a:xfrm>
        </p:spPr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6D0E40F-2096-4294-A05C-566B31601E3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521958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BD9BA46-6B8E-454F-AD03-0623E90DF7C1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A2D01EE-19C8-46FB-8836-FB8CD40E8D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098909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6" y="91466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6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1E427E2-01C0-4197-B762-F8B992078B9B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ABEAC02-04A8-492A-8AEA-9900A944EF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07869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31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318"/>
          <a:lstStyle>
            <a:lvl1pPr marL="0" marR="53657" indent="0" algn="r">
              <a:buNone/>
              <a:defRPr>
                <a:solidFill>
                  <a:schemeClr val="tx1"/>
                </a:solidFill>
              </a:defRPr>
            </a:lvl1pPr>
            <a:lvl2pPr marL="536457" indent="0" algn="ctr">
              <a:buNone/>
            </a:lvl2pPr>
            <a:lvl3pPr marL="1072918" indent="0" algn="ctr">
              <a:buNone/>
            </a:lvl3pPr>
            <a:lvl4pPr marL="1609392" indent="0" algn="ctr">
              <a:buNone/>
            </a:lvl4pPr>
            <a:lvl5pPr marL="2145828" indent="0" algn="ctr">
              <a:buNone/>
            </a:lvl5pPr>
            <a:lvl6pPr marL="2682300" indent="0" algn="ctr">
              <a:buNone/>
            </a:lvl6pPr>
            <a:lvl7pPr marL="3218780" indent="0" algn="ctr">
              <a:buNone/>
            </a:lvl7pPr>
            <a:lvl8pPr marL="3755255" indent="0" algn="ctr">
              <a:buNone/>
            </a:lvl8pPr>
            <a:lvl9pPr marL="429171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7724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79836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322" rIns="5332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66649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9756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77223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8"/>
            <a:ext cx="5386216" cy="659503"/>
          </a:xfrm>
        </p:spPr>
        <p:txBody>
          <a:bodyPr lIns="53322" tIns="0" rIns="5332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322" tIns="0" rIns="5332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40456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241314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051874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18" rIns="2131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064644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322" rIns="53322" bIns="5332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623" rIns="53322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281646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29545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7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7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38792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68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68" y="1676812"/>
            <a:ext cx="3657123" cy="4573059"/>
          </a:xfrm>
        </p:spPr>
        <p:txBody>
          <a:bodyPr lIns="21178" rIns="2117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2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9895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503"/>
            <a:ext cx="7010400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015" tIns="53016" rIns="106015" bIns="5301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05" y="5361003"/>
            <a:ext cx="2063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015" tIns="53016" rIns="106015" bIns="5301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15" tIns="53016" rIns="106015" bIns="5301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0" y="6219825"/>
            <a:ext cx="6348413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15" tIns="53016" rIns="106015" bIns="5301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3"/>
            <a:ext cx="2950080" cy="1582985"/>
          </a:xfrm>
        </p:spPr>
        <p:txBody>
          <a:bodyPr lIns="53016" rIns="53016" bIns="5301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71" y="2829470"/>
            <a:ext cx="2946015" cy="2179826"/>
          </a:xfrm>
        </p:spPr>
        <p:txBody>
          <a:bodyPr lIns="74177" rIns="5301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00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4/20/2022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48520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15" tIns="53016" rIns="106015" bIns="5301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0" y="-6350"/>
            <a:ext cx="6348413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15" tIns="53016" rIns="106015" bIns="5301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05" y="704865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01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05" y="1935178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015" tIns="53016" rIns="106015" bIns="5301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600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0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400" y="203215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2" r:id="rId1"/>
    <p:sldLayoutId id="2147513537" r:id="rId2"/>
    <p:sldLayoutId id="2147513573" r:id="rId3"/>
    <p:sldLayoutId id="2147513538" r:id="rId4"/>
    <p:sldLayoutId id="2147513539" r:id="rId5"/>
    <p:sldLayoutId id="2147513540" r:id="rId6"/>
    <p:sldLayoutId id="2147513541" r:id="rId7"/>
    <p:sldLayoutId id="2147513542" r:id="rId8"/>
    <p:sldLayoutId id="2147513574" r:id="rId9"/>
    <p:sldLayoutId id="2147513543" r:id="rId10"/>
    <p:sldLayoutId id="214751354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25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45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7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96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875" indent="-26987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263" indent="-2381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700" indent="-23812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2550" indent="-19526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3225" indent="-19526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077" indent="-24651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0402" indent="-21433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1886" indent="-214331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3389" indent="-21433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8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6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74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32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904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48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06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64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63" tIns="52996" rIns="105963" bIns="529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0" y="-6350"/>
            <a:ext cx="6348413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63" tIns="52996" rIns="105963" bIns="529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05" y="704865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9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05" y="1935178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963" tIns="52996" rIns="105963" bIns="5299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600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14C29F1-68BA-49FC-AABA-AB1B6A900534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0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4081DD-568D-4F6A-8E42-5785901769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400" y="203215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5" r:id="rId1"/>
    <p:sldLayoutId id="2147513545" r:id="rId2"/>
    <p:sldLayoutId id="2147513576" r:id="rId3"/>
    <p:sldLayoutId id="2147513546" r:id="rId4"/>
    <p:sldLayoutId id="2147513547" r:id="rId5"/>
    <p:sldLayoutId id="2147513548" r:id="rId6"/>
    <p:sldLayoutId id="2147513549" r:id="rId7"/>
    <p:sldLayoutId id="2147513550" r:id="rId8"/>
    <p:sldLayoutId id="2147513577" r:id="rId9"/>
    <p:sldLayoutId id="2147513551" r:id="rId10"/>
    <p:sldLayoutId id="214751355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25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45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7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96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875" indent="-26987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263" indent="-2381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5525" indent="-23812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9375" indent="-19526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3225" indent="-19526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186" indent="-2464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422" indent="-21424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0773" indent="-21424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134" indent="-21424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5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1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7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2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78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34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0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46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80" tIns="54144" rIns="108280" bIns="5414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0" y="-6335"/>
            <a:ext cx="6348413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80" tIns="54144" rIns="108280" bIns="5414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05" y="704865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414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05" y="1936765"/>
            <a:ext cx="10971213" cy="438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280" tIns="54144" rIns="108280" bIns="5414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600" y="6357953"/>
            <a:ext cx="2844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FDB6DBD-43F8-4AE0-9D36-F3FAA891BEE9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0" y="6357953"/>
            <a:ext cx="44704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53"/>
            <a:ext cx="1016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08DA12-81CD-4C65-9EAE-9E7678C157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400" y="203200"/>
            <a:ext cx="12238038" cy="649288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8" r:id="rId1"/>
    <p:sldLayoutId id="2147513553" r:id="rId2"/>
    <p:sldLayoutId id="2147513579" r:id="rId3"/>
    <p:sldLayoutId id="2147513554" r:id="rId4"/>
    <p:sldLayoutId id="2147513555" r:id="rId5"/>
    <p:sldLayoutId id="2147513556" r:id="rId6"/>
    <p:sldLayoutId id="2147513557" r:id="rId7"/>
    <p:sldLayoutId id="2147513558" r:id="rId8"/>
    <p:sldLayoutId id="2147513580" r:id="rId9"/>
    <p:sldLayoutId id="2147513559" r:id="rId10"/>
    <p:sldLayoutId id="214751356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34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6683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5026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3361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088" indent="-31908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4063" indent="-2873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7913" indent="-2873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403350" indent="-24288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28788" indent="-24288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57814" indent="-24911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4418" indent="-21661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9339" indent="-216617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4270" indent="-21661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5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30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45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61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765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91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907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322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FF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Заголовок 1"/>
          <p:cNvSpPr>
            <a:spLocks noGrp="1"/>
          </p:cNvSpPr>
          <p:nvPr>
            <p:ph type="title"/>
          </p:nvPr>
        </p:nvSpPr>
        <p:spPr bwMode="auto">
          <a:xfrm>
            <a:off x="609605" y="274653"/>
            <a:ext cx="10971213" cy="1144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26" tIns="60862" rIns="121726" bIns="60862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4099" name="Текст 2"/>
          <p:cNvSpPr>
            <a:spLocks noGrp="1"/>
          </p:cNvSpPr>
          <p:nvPr>
            <p:ph type="body" idx="1"/>
          </p:nvPr>
        </p:nvSpPr>
        <p:spPr bwMode="auto">
          <a:xfrm>
            <a:off x="609605" y="1600200"/>
            <a:ext cx="10971213" cy="452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26" tIns="60862" rIns="121726" bIns="6086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600" y="6357938"/>
            <a:ext cx="2844800" cy="366712"/>
          </a:xfrm>
          <a:prstGeom prst="rect">
            <a:avLst/>
          </a:prstGeom>
        </p:spPr>
        <p:txBody>
          <a:bodyPr vert="horz" lIns="121726" tIns="60862" rIns="121726" bIns="60862" rtlCol="0" anchor="ctr"/>
          <a:lstStyle>
            <a:lvl1pPr algn="l" defTabSz="1218824" eaLnBrk="0" hangingPunct="0">
              <a:defRPr sz="1600">
                <a:solidFill>
                  <a:prstClr val="black">
                    <a:tint val="75000"/>
                  </a:prst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2A75AF49-31D6-4441-BB6B-DE5617380F54}" type="datetimeFigureOut">
              <a:rPr lang="ru-RU"/>
              <a:pPr>
                <a:defRPr/>
              </a:pPr>
              <a:t>20.04.2022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605" y="6357938"/>
            <a:ext cx="3859213" cy="366712"/>
          </a:xfrm>
          <a:prstGeom prst="rect">
            <a:avLst/>
          </a:prstGeom>
        </p:spPr>
        <p:txBody>
          <a:bodyPr vert="horz" lIns="121726" tIns="60862" rIns="121726" bIns="60862" rtlCol="0" anchor="ctr"/>
          <a:lstStyle>
            <a:lvl1pPr algn="ctr" defTabSz="1218824" eaLnBrk="0" hangingPunct="0">
              <a:defRPr sz="1600">
                <a:solidFill>
                  <a:prstClr val="black">
                    <a:tint val="75000"/>
                  </a:prst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013" y="6357938"/>
            <a:ext cx="2844800" cy="366712"/>
          </a:xfrm>
          <a:prstGeom prst="rect">
            <a:avLst/>
          </a:prstGeom>
        </p:spPr>
        <p:txBody>
          <a:bodyPr vert="horz" wrap="square" lIns="121726" tIns="60862" rIns="121726" bIns="60862" numCol="1" anchor="ctr" anchorCtr="0" compatLnSpc="1">
            <a:prstTxWarp prst="textNoShape">
              <a:avLst/>
            </a:prstTxWarp>
          </a:bodyPr>
          <a:lstStyle>
            <a:lvl1pPr algn="r" defTabSz="1218824" eaLnBrk="0" hangingPunct="0">
              <a:defRPr sz="1600">
                <a:solidFill>
                  <a:srgbClr val="89898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3731EA7E-46F9-4BAF-B620-A7055D94535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81" r:id="rId1"/>
    <p:sldLayoutId id="2147513582" r:id="rId2"/>
    <p:sldLayoutId id="2147513583" r:id="rId3"/>
    <p:sldLayoutId id="2147513584" r:id="rId4"/>
    <p:sldLayoutId id="2147513585" r:id="rId5"/>
    <p:sldLayoutId id="2147513586" r:id="rId6"/>
    <p:sldLayoutId id="2147513587" r:id="rId7"/>
    <p:sldLayoutId id="2147513588" r:id="rId8"/>
    <p:sldLayoutId id="2147513589" r:id="rId9"/>
    <p:sldLayoutId id="2147513590" r:id="rId10"/>
    <p:sldLayoutId id="214751359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5pPr>
      <a:lvl6pPr marL="608991" algn="ctr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6pPr>
      <a:lvl7pPr marL="1218044" algn="ctr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7pPr>
      <a:lvl8pPr marL="1827054" algn="ctr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8pPr>
      <a:lvl9pPr marL="2436087" algn="ctr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9pPr>
    </p:titleStyle>
    <p:bodyStyle>
      <a:lvl1pPr marL="454025" indent="-454025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4400" kern="1200">
          <a:solidFill>
            <a:schemeClr val="tx1"/>
          </a:solidFill>
          <a:latin typeface="+mn-lt"/>
          <a:ea typeface="+mn-ea"/>
          <a:cs typeface="+mn-cs"/>
        </a:defRPr>
      </a:lvl1pPr>
      <a:lvl2pPr marL="987425" indent="-377825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0825" indent="-301625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0425" indent="-301625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0025" indent="-301625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49571" indent="-304494" algn="l" defTabSz="1218044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58604" indent="-304494" algn="l" defTabSz="1218044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7615" indent="-304494" algn="l" defTabSz="1218044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6627" indent="-304494" algn="l" defTabSz="1218044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04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8991" algn="l" defTabSz="121804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044" algn="l" defTabSz="121804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054" algn="l" defTabSz="121804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6087" algn="l" defTabSz="121804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5077" algn="l" defTabSz="121804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4069" algn="l" defTabSz="121804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3099" algn="l" defTabSz="121804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2113" algn="l" defTabSz="121804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0" y="-6350"/>
            <a:ext cx="6348413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614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05" y="704865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3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614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05" y="1935178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43" tIns="53236" rIns="106443" bIns="5323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600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F7B6B86-0CCA-42C3-A858-FBADA797A17F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0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84070B7B-5BC3-45BF-98B5-A5C72F5EC1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6153" name="Group 1"/>
          <p:cNvGrpSpPr>
            <a:grpSpLocks/>
          </p:cNvGrpSpPr>
          <p:nvPr/>
        </p:nvGrpSpPr>
        <p:grpSpPr bwMode="auto">
          <a:xfrm>
            <a:off x="-25400" y="203215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7612"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7612"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92" r:id="rId1"/>
    <p:sldLayoutId id="2147513593" r:id="rId2"/>
    <p:sldLayoutId id="2147513594" r:id="rId3"/>
    <p:sldLayoutId id="2147513595" r:id="rId4"/>
    <p:sldLayoutId id="2147513596" r:id="rId5"/>
    <p:sldLayoutId id="2147513597" r:id="rId6"/>
    <p:sldLayoutId id="2147513598" r:id="rId7"/>
    <p:sldLayoutId id="2147513599" r:id="rId8"/>
    <p:sldLayoutId id="2147513600" r:id="rId9"/>
    <p:sldLayoutId id="2147513601" r:id="rId10"/>
    <p:sldLayoutId id="214751360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8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33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04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7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638" indent="-2746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025" indent="-24288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0288" indent="-2428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138" indent="-2000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7988" indent="-2000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506" indent="-24667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978" indent="-21448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697" indent="-21448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418" indent="-21448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1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3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5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7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1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3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4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7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44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4" y="705019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3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45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4" y="1935123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43" tIns="53236" rIns="106443" bIns="5323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4" y="6357870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262C636D-36D6-4902-8B15-D344D631F45D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71" y="6357870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6" y="6357870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DC5A46F-1679-4FBA-A272-B75559315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49" name="Group 1"/>
          <p:cNvGrpSpPr>
            <a:grpSpLocks/>
          </p:cNvGrpSpPr>
          <p:nvPr/>
        </p:nvGrpSpPr>
        <p:grpSpPr bwMode="auto">
          <a:xfrm>
            <a:off x="-25355" y="203257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7612"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7612"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37857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604" r:id="rId1"/>
    <p:sldLayoutId id="2147513605" r:id="rId2"/>
    <p:sldLayoutId id="2147513606" r:id="rId3"/>
    <p:sldLayoutId id="2147513607" r:id="rId4"/>
    <p:sldLayoutId id="2147513608" r:id="rId5"/>
    <p:sldLayoutId id="2147513609" r:id="rId6"/>
    <p:sldLayoutId id="2147513610" r:id="rId7"/>
    <p:sldLayoutId id="2147513611" r:id="rId8"/>
    <p:sldLayoutId id="2147513612" r:id="rId9"/>
    <p:sldLayoutId id="2147513613" r:id="rId10"/>
    <p:sldLayoutId id="214751361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8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33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04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7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834" indent="-27483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222" indent="-2431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681" indent="-24312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23" indent="-20085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8575" indent="-20085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506" indent="-24667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978" indent="-21448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697" indent="-21448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418" indent="-21448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1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3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5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7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1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3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4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32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622" tIns="53322" rIns="106622" bIns="5332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4/20/2022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04216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616" r:id="rId1"/>
    <p:sldLayoutId id="2147513617" r:id="rId2"/>
    <p:sldLayoutId id="2147513618" r:id="rId3"/>
    <p:sldLayoutId id="2147513619" r:id="rId4"/>
    <p:sldLayoutId id="2147513620" r:id="rId5"/>
    <p:sldLayoutId id="2147513621" r:id="rId6"/>
    <p:sldLayoutId id="2147513622" r:id="rId7"/>
    <p:sldLayoutId id="2147513623" r:id="rId8"/>
    <p:sldLayoutId id="2147513624" r:id="rId9"/>
    <p:sldLayoutId id="2147513625" r:id="rId10"/>
    <p:sldLayoutId id="2147513626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4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1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41" indent="-27134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533" indent="-2396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413" indent="-2396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18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650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54" indent="-2468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38" indent="-21459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13" indent="-21459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05" indent="-21459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3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7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7" Type="http://schemas.openxmlformats.org/officeDocument/2006/relationships/image" Target="../media/image31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jpe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7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6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22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66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0366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0366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0366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03663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0366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0366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0366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03663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6378311E-8EBC-49FB-ACC3-D8139A69AB1C}" type="slidenum">
              <a:rPr lang="en-US" altLang="ru-RU" sz="1200" smtClean="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 smtClean="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38915" name="Прямоугольник 15"/>
          <p:cNvSpPr>
            <a:spLocks noChangeArrowheads="1"/>
          </p:cNvSpPr>
          <p:nvPr/>
        </p:nvSpPr>
        <p:spPr bwMode="auto">
          <a:xfrm>
            <a:off x="5" y="144478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895" tIns="53460" rIns="106895" bIns="53460" anchor="ctr"/>
          <a:lstStyle/>
          <a:p>
            <a:pPr algn="ctr" defTabSz="103663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6" name="Прямоугольник 16"/>
          <p:cNvSpPr>
            <a:spLocks noChangeArrowheads="1"/>
          </p:cNvSpPr>
          <p:nvPr/>
        </p:nvSpPr>
        <p:spPr bwMode="auto">
          <a:xfrm>
            <a:off x="5" y="285765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895" tIns="53460" rIns="106895" bIns="53460" anchor="ctr"/>
          <a:lstStyle/>
          <a:p>
            <a:pPr algn="ctr" defTabSz="103663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7" name="Прямоугольник 17"/>
          <p:cNvSpPr>
            <a:spLocks noChangeArrowheads="1"/>
          </p:cNvSpPr>
          <p:nvPr/>
        </p:nvSpPr>
        <p:spPr bwMode="auto">
          <a:xfrm>
            <a:off x="5" y="214313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895" tIns="53460" rIns="106895" bIns="53460" anchor="ctr"/>
          <a:lstStyle/>
          <a:p>
            <a:pPr algn="ctr" defTabSz="103663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8" name="Прямоугольник 18"/>
          <p:cNvSpPr>
            <a:spLocks noChangeArrowheads="1"/>
          </p:cNvSpPr>
          <p:nvPr/>
        </p:nvSpPr>
        <p:spPr bwMode="auto">
          <a:xfrm>
            <a:off x="5" y="6645290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895" tIns="53460" rIns="106895" bIns="53460" anchor="ctr"/>
          <a:lstStyle/>
          <a:p>
            <a:pPr algn="ctr" defTabSz="103663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9" name="Прямоугольник 19"/>
          <p:cNvSpPr>
            <a:spLocks noChangeArrowheads="1"/>
          </p:cNvSpPr>
          <p:nvPr/>
        </p:nvSpPr>
        <p:spPr bwMode="auto">
          <a:xfrm>
            <a:off x="5" y="6573853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895" tIns="53460" rIns="106895" bIns="53460" anchor="ctr"/>
          <a:lstStyle/>
          <a:p>
            <a:pPr algn="ctr" defTabSz="103663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20" name="Прямоугольник 20"/>
          <p:cNvSpPr>
            <a:spLocks noChangeArrowheads="1"/>
          </p:cNvSpPr>
          <p:nvPr/>
        </p:nvSpPr>
        <p:spPr bwMode="auto">
          <a:xfrm>
            <a:off x="5" y="6502400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895" tIns="53460" rIns="106895" bIns="53460" anchor="ctr"/>
          <a:lstStyle/>
          <a:p>
            <a:pPr algn="ctr" defTabSz="1036638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34" y="2291366"/>
            <a:ext cx="12190413" cy="1292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895" tIns="53460" rIns="106895" bIns="53460">
            <a:spAutoFit/>
          </a:bodyPr>
          <a:lstStyle/>
          <a:p>
            <a:pPr algn="ctr" defTabSz="1079937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МОДЕЛЬ РАЗВИТИЯ ОБСТАНОВКИ</a:t>
            </a:r>
          </a:p>
          <a:p>
            <a:pPr algn="ctr" defTabSz="1079937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21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апреля 2022 года</a:t>
            </a:r>
          </a:p>
          <a:p>
            <a:pPr algn="ctr" defTabSz="1079937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  <a:p>
            <a:pPr algn="ctr" defTabSz="1079937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336" y="383737"/>
            <a:ext cx="12171715" cy="7081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895" tIns="53460" rIns="106895" bIns="53460">
            <a:spAutoFit/>
          </a:bodyPr>
          <a:lstStyle/>
          <a:p>
            <a:pPr algn="ctr" defTabSz="1079937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ГЛАВНОГО  УПРАВЛЕНИЯ  МЧС  РОССИИ  </a:t>
            </a:r>
          </a:p>
          <a:p>
            <a:pPr algn="ctr" defTabSz="1079937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4" y="44818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Группа 25"/>
          <p:cNvGrpSpPr>
            <a:grpSpLocks/>
          </p:cNvGrpSpPr>
          <p:nvPr/>
        </p:nvGrpSpPr>
        <p:grpSpPr bwMode="auto">
          <a:xfrm>
            <a:off x="304800" y="914400"/>
            <a:ext cx="11412538" cy="5710238"/>
            <a:chOff x="54428" y="748897"/>
            <a:chExt cx="6579784" cy="4156258"/>
          </a:xfrm>
        </p:grpSpPr>
        <p:pic>
          <p:nvPicPr>
            <p:cNvPr id="47275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428" y="748897"/>
              <a:ext cx="6579784" cy="415625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06" name="Полилиния 105"/>
            <p:cNvSpPr/>
            <p:nvPr/>
          </p:nvSpPr>
          <p:spPr>
            <a:xfrm>
              <a:off x="4419290" y="2089253"/>
              <a:ext cx="860342" cy="703687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07" name="Полилиния 106"/>
            <p:cNvSpPr/>
            <p:nvPr/>
          </p:nvSpPr>
          <p:spPr>
            <a:xfrm>
              <a:off x="3585490" y="2339992"/>
              <a:ext cx="954614" cy="865453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08" name="Полилиния 107"/>
            <p:cNvSpPr/>
            <p:nvPr/>
          </p:nvSpPr>
          <p:spPr>
            <a:xfrm>
              <a:off x="2601197" y="1907294"/>
              <a:ext cx="592978" cy="561319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71000"/>
              </a:srgbClr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09" name="Полилиния 108"/>
            <p:cNvSpPr/>
            <p:nvPr/>
          </p:nvSpPr>
          <p:spPr>
            <a:xfrm>
              <a:off x="2186878" y="1185081"/>
              <a:ext cx="739322" cy="88845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71000"/>
              </a:srgbClr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10" name="Полилиния 109"/>
            <p:cNvSpPr/>
            <p:nvPr/>
          </p:nvSpPr>
          <p:spPr>
            <a:xfrm>
              <a:off x="3393286" y="2992837"/>
              <a:ext cx="712986" cy="607782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11" name="Полилиния 110"/>
            <p:cNvSpPr/>
            <p:nvPr/>
          </p:nvSpPr>
          <p:spPr>
            <a:xfrm>
              <a:off x="4182238" y="2636950"/>
              <a:ext cx="728545" cy="709464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12" name="Полилиния 111"/>
            <p:cNvSpPr/>
            <p:nvPr/>
          </p:nvSpPr>
          <p:spPr>
            <a:xfrm>
              <a:off x="3083929" y="3281707"/>
              <a:ext cx="718477" cy="647068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13" name="Полилиния 112"/>
            <p:cNvSpPr/>
            <p:nvPr/>
          </p:nvSpPr>
          <p:spPr>
            <a:xfrm>
              <a:off x="2766335" y="1610884"/>
              <a:ext cx="626951" cy="6632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0" name="Полилиния 119"/>
            <p:cNvSpPr/>
            <p:nvPr/>
          </p:nvSpPr>
          <p:spPr>
            <a:xfrm>
              <a:off x="1884942" y="1268863"/>
              <a:ext cx="484171" cy="54538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1" name="Полилиния 120"/>
            <p:cNvSpPr/>
            <p:nvPr/>
          </p:nvSpPr>
          <p:spPr>
            <a:xfrm>
              <a:off x="1217720" y="2209422"/>
              <a:ext cx="579357" cy="724486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3" name="Полилиния 122"/>
            <p:cNvSpPr/>
            <p:nvPr/>
          </p:nvSpPr>
          <p:spPr>
            <a:xfrm>
              <a:off x="2893556" y="2690102"/>
              <a:ext cx="901529" cy="65053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4" name="Полилиния 123"/>
            <p:cNvSpPr/>
            <p:nvPr/>
          </p:nvSpPr>
          <p:spPr>
            <a:xfrm>
              <a:off x="2234571" y="2791784"/>
              <a:ext cx="916173" cy="801902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5" name="Полилиния 124"/>
            <p:cNvSpPr/>
            <p:nvPr/>
          </p:nvSpPr>
          <p:spPr>
            <a:xfrm>
              <a:off x="1440127" y="2636950"/>
              <a:ext cx="640680" cy="670178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2386503" y="2252175"/>
              <a:ext cx="1036071" cy="64013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4805528" y="2653126"/>
              <a:ext cx="551900" cy="71986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0" name="Полилиния 129"/>
            <p:cNvSpPr/>
            <p:nvPr/>
          </p:nvSpPr>
          <p:spPr>
            <a:xfrm>
              <a:off x="3948847" y="3051767"/>
              <a:ext cx="1229190" cy="7660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1" name="Полилиния 130"/>
            <p:cNvSpPr/>
            <p:nvPr/>
          </p:nvSpPr>
          <p:spPr>
            <a:xfrm>
              <a:off x="5048071" y="2023391"/>
              <a:ext cx="856681" cy="811146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4" name="Полилиния 133"/>
            <p:cNvSpPr/>
            <p:nvPr/>
          </p:nvSpPr>
          <p:spPr>
            <a:xfrm>
              <a:off x="5482818" y="3630661"/>
              <a:ext cx="545493" cy="471435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5" name="Полилиния 134"/>
            <p:cNvSpPr/>
            <p:nvPr/>
          </p:nvSpPr>
          <p:spPr>
            <a:xfrm>
              <a:off x="1590230" y="1398276"/>
              <a:ext cx="861257" cy="90242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2770355" y="3557274"/>
              <a:ext cx="946486" cy="829465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71000"/>
              </a:srgbClr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2236401" y="3281707"/>
              <a:ext cx="628782" cy="883942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3599219" y="3435386"/>
              <a:ext cx="807257" cy="645912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588399" y="2070765"/>
              <a:ext cx="387154" cy="30851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022444" y="1205312"/>
              <a:ext cx="923495" cy="934782"/>
            </a:xfrm>
            <a:custGeom>
              <a:avLst/>
              <a:gdLst>
                <a:gd name="connsiteX0" fmla="*/ 304800 w 1691640"/>
                <a:gd name="connsiteY0" fmla="*/ 1592580 h 1836420"/>
                <a:gd name="connsiteX1" fmla="*/ 525780 w 1691640"/>
                <a:gd name="connsiteY1" fmla="*/ 1653540 h 1836420"/>
                <a:gd name="connsiteX2" fmla="*/ 685800 w 1691640"/>
                <a:gd name="connsiteY2" fmla="*/ 1699260 h 1836420"/>
                <a:gd name="connsiteX3" fmla="*/ 800100 w 1691640"/>
                <a:gd name="connsiteY3" fmla="*/ 1760220 h 1836420"/>
                <a:gd name="connsiteX4" fmla="*/ 914400 w 1691640"/>
                <a:gd name="connsiteY4" fmla="*/ 1783080 h 1836420"/>
                <a:gd name="connsiteX5" fmla="*/ 1051560 w 1691640"/>
                <a:gd name="connsiteY5" fmla="*/ 1836420 h 1836420"/>
                <a:gd name="connsiteX6" fmla="*/ 1051560 w 1691640"/>
                <a:gd name="connsiteY6" fmla="*/ 1836420 h 1836420"/>
                <a:gd name="connsiteX7" fmla="*/ 1165860 w 1691640"/>
                <a:gd name="connsiteY7" fmla="*/ 1752600 h 1836420"/>
                <a:gd name="connsiteX8" fmla="*/ 1219200 w 1691640"/>
                <a:gd name="connsiteY8" fmla="*/ 1699260 h 1836420"/>
                <a:gd name="connsiteX9" fmla="*/ 1333500 w 1691640"/>
                <a:gd name="connsiteY9" fmla="*/ 1623060 h 1836420"/>
                <a:gd name="connsiteX10" fmla="*/ 1394460 w 1691640"/>
                <a:gd name="connsiteY10" fmla="*/ 1554480 h 1836420"/>
                <a:gd name="connsiteX11" fmla="*/ 1440180 w 1691640"/>
                <a:gd name="connsiteY11" fmla="*/ 1531620 h 1836420"/>
                <a:gd name="connsiteX12" fmla="*/ 1440180 w 1691640"/>
                <a:gd name="connsiteY12" fmla="*/ 1531620 h 1836420"/>
                <a:gd name="connsiteX13" fmla="*/ 1455420 w 1691640"/>
                <a:gd name="connsiteY13" fmla="*/ 1463040 h 1836420"/>
                <a:gd name="connsiteX14" fmla="*/ 1524000 w 1691640"/>
                <a:gd name="connsiteY14" fmla="*/ 1280160 h 1836420"/>
                <a:gd name="connsiteX15" fmla="*/ 1554480 w 1691640"/>
                <a:gd name="connsiteY15" fmla="*/ 1203960 h 1836420"/>
                <a:gd name="connsiteX16" fmla="*/ 1607820 w 1691640"/>
                <a:gd name="connsiteY16" fmla="*/ 1249680 h 1836420"/>
                <a:gd name="connsiteX17" fmla="*/ 1668780 w 1691640"/>
                <a:gd name="connsiteY17" fmla="*/ 1257300 h 1836420"/>
                <a:gd name="connsiteX18" fmla="*/ 1668780 w 1691640"/>
                <a:gd name="connsiteY18" fmla="*/ 1257300 h 1836420"/>
                <a:gd name="connsiteX19" fmla="*/ 1691640 w 1691640"/>
                <a:gd name="connsiteY19" fmla="*/ 876300 h 1836420"/>
                <a:gd name="connsiteX20" fmla="*/ 1691640 w 1691640"/>
                <a:gd name="connsiteY20" fmla="*/ 876300 h 1836420"/>
                <a:gd name="connsiteX21" fmla="*/ 1584960 w 1691640"/>
                <a:gd name="connsiteY21" fmla="*/ 868680 h 1836420"/>
                <a:gd name="connsiteX22" fmla="*/ 1531620 w 1691640"/>
                <a:gd name="connsiteY22" fmla="*/ 876300 h 1836420"/>
                <a:gd name="connsiteX23" fmla="*/ 1470660 w 1691640"/>
                <a:gd name="connsiteY23" fmla="*/ 838200 h 1836420"/>
                <a:gd name="connsiteX24" fmla="*/ 1402080 w 1691640"/>
                <a:gd name="connsiteY24" fmla="*/ 792480 h 1836420"/>
                <a:gd name="connsiteX25" fmla="*/ 1295400 w 1691640"/>
                <a:gd name="connsiteY25" fmla="*/ 807720 h 1836420"/>
                <a:gd name="connsiteX26" fmla="*/ 1203960 w 1691640"/>
                <a:gd name="connsiteY26" fmla="*/ 845820 h 1836420"/>
                <a:gd name="connsiteX27" fmla="*/ 1203960 w 1691640"/>
                <a:gd name="connsiteY27" fmla="*/ 845820 h 1836420"/>
                <a:gd name="connsiteX28" fmla="*/ 1295400 w 1691640"/>
                <a:gd name="connsiteY28" fmla="*/ 1066800 h 1836420"/>
                <a:gd name="connsiteX29" fmla="*/ 1341120 w 1691640"/>
                <a:gd name="connsiteY29" fmla="*/ 1203960 h 1836420"/>
                <a:gd name="connsiteX30" fmla="*/ 1318260 w 1691640"/>
                <a:gd name="connsiteY30" fmla="*/ 1264920 h 1836420"/>
                <a:gd name="connsiteX31" fmla="*/ 1348740 w 1691640"/>
                <a:gd name="connsiteY31" fmla="*/ 1325880 h 1836420"/>
                <a:gd name="connsiteX32" fmla="*/ 1295400 w 1691640"/>
                <a:gd name="connsiteY32" fmla="*/ 1409700 h 1836420"/>
                <a:gd name="connsiteX33" fmla="*/ 1203960 w 1691640"/>
                <a:gd name="connsiteY33" fmla="*/ 1379220 h 1836420"/>
                <a:gd name="connsiteX34" fmla="*/ 1203960 w 1691640"/>
                <a:gd name="connsiteY34" fmla="*/ 1287780 h 1836420"/>
                <a:gd name="connsiteX35" fmla="*/ 1165860 w 1691640"/>
                <a:gd name="connsiteY35" fmla="*/ 1280160 h 1836420"/>
                <a:gd name="connsiteX36" fmla="*/ 1165860 w 1691640"/>
                <a:gd name="connsiteY36" fmla="*/ 1280160 h 1836420"/>
                <a:gd name="connsiteX37" fmla="*/ 1059180 w 1691640"/>
                <a:gd name="connsiteY37" fmla="*/ 1280160 h 1836420"/>
                <a:gd name="connsiteX38" fmla="*/ 1059180 w 1691640"/>
                <a:gd name="connsiteY38" fmla="*/ 1219200 h 1836420"/>
                <a:gd name="connsiteX39" fmla="*/ 1013460 w 1691640"/>
                <a:gd name="connsiteY39" fmla="*/ 1165860 h 1836420"/>
                <a:gd name="connsiteX40" fmla="*/ 990600 w 1691640"/>
                <a:gd name="connsiteY40" fmla="*/ 1150620 h 1836420"/>
                <a:gd name="connsiteX41" fmla="*/ 952500 w 1691640"/>
                <a:gd name="connsiteY41" fmla="*/ 1165860 h 1836420"/>
                <a:gd name="connsiteX42" fmla="*/ 944880 w 1691640"/>
                <a:gd name="connsiteY42" fmla="*/ 1188720 h 1836420"/>
                <a:gd name="connsiteX43" fmla="*/ 960120 w 1691640"/>
                <a:gd name="connsiteY43" fmla="*/ 1234440 h 1836420"/>
                <a:gd name="connsiteX44" fmla="*/ 929640 w 1691640"/>
                <a:gd name="connsiteY44" fmla="*/ 1234440 h 1836420"/>
                <a:gd name="connsiteX45" fmla="*/ 868680 w 1691640"/>
                <a:gd name="connsiteY45" fmla="*/ 1226820 h 1836420"/>
                <a:gd name="connsiteX46" fmla="*/ 868680 w 1691640"/>
                <a:gd name="connsiteY46" fmla="*/ 1226820 h 1836420"/>
                <a:gd name="connsiteX47" fmla="*/ 937260 w 1691640"/>
                <a:gd name="connsiteY47" fmla="*/ 1104900 h 1836420"/>
                <a:gd name="connsiteX48" fmla="*/ 929640 w 1691640"/>
                <a:gd name="connsiteY48" fmla="*/ 1082040 h 1836420"/>
                <a:gd name="connsiteX49" fmla="*/ 922020 w 1691640"/>
                <a:gd name="connsiteY49" fmla="*/ 1074420 h 1836420"/>
                <a:gd name="connsiteX50" fmla="*/ 845820 w 1691640"/>
                <a:gd name="connsiteY50" fmla="*/ 1074420 h 1836420"/>
                <a:gd name="connsiteX51" fmla="*/ 845820 w 1691640"/>
                <a:gd name="connsiteY51" fmla="*/ 1074420 h 1836420"/>
                <a:gd name="connsiteX52" fmla="*/ 784860 w 1691640"/>
                <a:gd name="connsiteY52" fmla="*/ 990600 h 1836420"/>
                <a:gd name="connsiteX53" fmla="*/ 784860 w 1691640"/>
                <a:gd name="connsiteY53" fmla="*/ 990600 h 1836420"/>
                <a:gd name="connsiteX54" fmla="*/ 716280 w 1691640"/>
                <a:gd name="connsiteY54" fmla="*/ 929640 h 1836420"/>
                <a:gd name="connsiteX55" fmla="*/ 716280 w 1691640"/>
                <a:gd name="connsiteY55" fmla="*/ 883920 h 1836420"/>
                <a:gd name="connsiteX56" fmla="*/ 731520 w 1691640"/>
                <a:gd name="connsiteY56" fmla="*/ 800100 h 1836420"/>
                <a:gd name="connsiteX57" fmla="*/ 716280 w 1691640"/>
                <a:gd name="connsiteY57" fmla="*/ 632460 h 1836420"/>
                <a:gd name="connsiteX58" fmla="*/ 716280 w 1691640"/>
                <a:gd name="connsiteY58" fmla="*/ 632460 h 1836420"/>
                <a:gd name="connsiteX59" fmla="*/ 708660 w 1691640"/>
                <a:gd name="connsiteY59" fmla="*/ 487680 h 1836420"/>
                <a:gd name="connsiteX60" fmla="*/ 708660 w 1691640"/>
                <a:gd name="connsiteY60" fmla="*/ 487680 h 1836420"/>
                <a:gd name="connsiteX61" fmla="*/ 777240 w 1691640"/>
                <a:gd name="connsiteY61" fmla="*/ 266700 h 1836420"/>
                <a:gd name="connsiteX62" fmla="*/ 868680 w 1691640"/>
                <a:gd name="connsiteY62" fmla="*/ 251460 h 1836420"/>
                <a:gd name="connsiteX63" fmla="*/ 876300 w 1691640"/>
                <a:gd name="connsiteY63" fmla="*/ 152400 h 1836420"/>
                <a:gd name="connsiteX64" fmla="*/ 937260 w 1691640"/>
                <a:gd name="connsiteY64" fmla="*/ 121920 h 1836420"/>
                <a:gd name="connsiteX65" fmla="*/ 975360 w 1691640"/>
                <a:gd name="connsiteY65" fmla="*/ 38100 h 1836420"/>
                <a:gd name="connsiteX66" fmla="*/ 777240 w 1691640"/>
                <a:gd name="connsiteY66" fmla="*/ 0 h 1836420"/>
                <a:gd name="connsiteX67" fmla="*/ 701040 w 1691640"/>
                <a:gd name="connsiteY67" fmla="*/ 0 h 1836420"/>
                <a:gd name="connsiteX68" fmla="*/ 609600 w 1691640"/>
                <a:gd name="connsiteY68" fmla="*/ 15240 h 1836420"/>
                <a:gd name="connsiteX69" fmla="*/ 601980 w 1691640"/>
                <a:gd name="connsiteY69" fmla="*/ 38100 h 1836420"/>
                <a:gd name="connsiteX70" fmla="*/ 624840 w 1691640"/>
                <a:gd name="connsiteY70" fmla="*/ 53340 h 1836420"/>
                <a:gd name="connsiteX71" fmla="*/ 586740 w 1691640"/>
                <a:gd name="connsiteY71" fmla="*/ 99060 h 1836420"/>
                <a:gd name="connsiteX72" fmla="*/ 556260 w 1691640"/>
                <a:gd name="connsiteY72" fmla="*/ 175260 h 1836420"/>
                <a:gd name="connsiteX73" fmla="*/ 617220 w 1691640"/>
                <a:gd name="connsiteY73" fmla="*/ 213360 h 1836420"/>
                <a:gd name="connsiteX74" fmla="*/ 594360 w 1691640"/>
                <a:gd name="connsiteY74" fmla="*/ 312420 h 1836420"/>
                <a:gd name="connsiteX75" fmla="*/ 548640 w 1691640"/>
                <a:gd name="connsiteY75" fmla="*/ 403860 h 1836420"/>
                <a:gd name="connsiteX76" fmla="*/ 449580 w 1691640"/>
                <a:gd name="connsiteY76" fmla="*/ 434340 h 1836420"/>
                <a:gd name="connsiteX77" fmla="*/ 381000 w 1691640"/>
                <a:gd name="connsiteY77" fmla="*/ 396240 h 1836420"/>
                <a:gd name="connsiteX78" fmla="*/ 350520 w 1691640"/>
                <a:gd name="connsiteY78" fmla="*/ 419100 h 1836420"/>
                <a:gd name="connsiteX79" fmla="*/ 350520 w 1691640"/>
                <a:gd name="connsiteY79" fmla="*/ 441960 h 1836420"/>
                <a:gd name="connsiteX80" fmla="*/ 274320 w 1691640"/>
                <a:gd name="connsiteY80" fmla="*/ 449580 h 1836420"/>
                <a:gd name="connsiteX81" fmla="*/ 266700 w 1691640"/>
                <a:gd name="connsiteY81" fmla="*/ 464820 h 1836420"/>
                <a:gd name="connsiteX82" fmla="*/ 312420 w 1691640"/>
                <a:gd name="connsiteY82" fmla="*/ 495300 h 1836420"/>
                <a:gd name="connsiteX83" fmla="*/ 312420 w 1691640"/>
                <a:gd name="connsiteY83" fmla="*/ 502920 h 1836420"/>
                <a:gd name="connsiteX84" fmla="*/ 297180 w 1691640"/>
                <a:gd name="connsiteY84" fmla="*/ 533400 h 1836420"/>
                <a:gd name="connsiteX85" fmla="*/ 274320 w 1691640"/>
                <a:gd name="connsiteY85" fmla="*/ 541020 h 1836420"/>
                <a:gd name="connsiteX86" fmla="*/ 266700 w 1691640"/>
                <a:gd name="connsiteY86" fmla="*/ 601980 h 1836420"/>
                <a:gd name="connsiteX87" fmla="*/ 198120 w 1691640"/>
                <a:gd name="connsiteY87" fmla="*/ 624840 h 1836420"/>
                <a:gd name="connsiteX88" fmla="*/ 137160 w 1691640"/>
                <a:gd name="connsiteY88" fmla="*/ 746760 h 1836420"/>
                <a:gd name="connsiteX89" fmla="*/ 30480 w 1691640"/>
                <a:gd name="connsiteY89" fmla="*/ 762000 h 1836420"/>
                <a:gd name="connsiteX90" fmla="*/ 0 w 1691640"/>
                <a:gd name="connsiteY90" fmla="*/ 815340 h 1836420"/>
                <a:gd name="connsiteX91" fmla="*/ 0 w 1691640"/>
                <a:gd name="connsiteY91" fmla="*/ 815340 h 1836420"/>
                <a:gd name="connsiteX92" fmla="*/ 15240 w 1691640"/>
                <a:gd name="connsiteY92" fmla="*/ 891540 h 1836420"/>
                <a:gd name="connsiteX93" fmla="*/ 106680 w 1691640"/>
                <a:gd name="connsiteY93" fmla="*/ 922020 h 1836420"/>
                <a:gd name="connsiteX94" fmla="*/ 342900 w 1691640"/>
                <a:gd name="connsiteY94" fmla="*/ 929640 h 1836420"/>
                <a:gd name="connsiteX95" fmla="*/ 388620 w 1691640"/>
                <a:gd name="connsiteY95" fmla="*/ 975360 h 1836420"/>
                <a:gd name="connsiteX96" fmla="*/ 510540 w 1691640"/>
                <a:gd name="connsiteY96" fmla="*/ 1028700 h 1836420"/>
                <a:gd name="connsiteX97" fmla="*/ 495300 w 1691640"/>
                <a:gd name="connsiteY97" fmla="*/ 1074420 h 1836420"/>
                <a:gd name="connsiteX98" fmla="*/ 518160 w 1691640"/>
                <a:gd name="connsiteY98" fmla="*/ 1089660 h 1836420"/>
                <a:gd name="connsiteX99" fmla="*/ 556260 w 1691640"/>
                <a:gd name="connsiteY99" fmla="*/ 1135380 h 1836420"/>
                <a:gd name="connsiteX100" fmla="*/ 525780 w 1691640"/>
                <a:gd name="connsiteY100" fmla="*/ 1219200 h 1836420"/>
                <a:gd name="connsiteX101" fmla="*/ 556260 w 1691640"/>
                <a:gd name="connsiteY101" fmla="*/ 1249680 h 1836420"/>
                <a:gd name="connsiteX102" fmla="*/ 502920 w 1691640"/>
                <a:gd name="connsiteY102" fmla="*/ 1363980 h 1836420"/>
                <a:gd name="connsiteX103" fmla="*/ 426720 w 1691640"/>
                <a:gd name="connsiteY103" fmla="*/ 1310640 h 1836420"/>
                <a:gd name="connsiteX104" fmla="*/ 350520 w 1691640"/>
                <a:gd name="connsiteY104" fmla="*/ 1257300 h 1836420"/>
                <a:gd name="connsiteX105" fmla="*/ 304800 w 1691640"/>
                <a:gd name="connsiteY105" fmla="*/ 1211580 h 1836420"/>
                <a:gd name="connsiteX106" fmla="*/ 289560 w 1691640"/>
                <a:gd name="connsiteY106" fmla="*/ 1226820 h 1836420"/>
                <a:gd name="connsiteX107" fmla="*/ 335280 w 1691640"/>
                <a:gd name="connsiteY107" fmla="*/ 1303020 h 1836420"/>
                <a:gd name="connsiteX108" fmla="*/ 312420 w 1691640"/>
                <a:gd name="connsiteY108" fmla="*/ 1333500 h 1836420"/>
                <a:gd name="connsiteX109" fmla="*/ 304800 w 1691640"/>
                <a:gd name="connsiteY109" fmla="*/ 1592580 h 183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91640" h="1836420">
                  <a:moveTo>
                    <a:pt x="304800" y="1592580"/>
                  </a:moveTo>
                  <a:lnTo>
                    <a:pt x="525780" y="1653540"/>
                  </a:lnTo>
                  <a:lnTo>
                    <a:pt x="685800" y="1699260"/>
                  </a:lnTo>
                  <a:lnTo>
                    <a:pt x="800100" y="1760220"/>
                  </a:lnTo>
                  <a:lnTo>
                    <a:pt x="914400" y="1783080"/>
                  </a:lnTo>
                  <a:lnTo>
                    <a:pt x="1051560" y="1836420"/>
                  </a:lnTo>
                  <a:lnTo>
                    <a:pt x="1051560" y="1836420"/>
                  </a:lnTo>
                  <a:lnTo>
                    <a:pt x="1165860" y="1752600"/>
                  </a:lnTo>
                  <a:lnTo>
                    <a:pt x="1219200" y="1699260"/>
                  </a:lnTo>
                  <a:lnTo>
                    <a:pt x="1333500" y="1623060"/>
                  </a:lnTo>
                  <a:lnTo>
                    <a:pt x="1394460" y="1554480"/>
                  </a:lnTo>
                  <a:lnTo>
                    <a:pt x="1440180" y="1531620"/>
                  </a:lnTo>
                  <a:lnTo>
                    <a:pt x="1440180" y="1531620"/>
                  </a:lnTo>
                  <a:lnTo>
                    <a:pt x="1455420" y="1463040"/>
                  </a:lnTo>
                  <a:lnTo>
                    <a:pt x="1524000" y="1280160"/>
                  </a:lnTo>
                  <a:lnTo>
                    <a:pt x="1554480" y="1203960"/>
                  </a:lnTo>
                  <a:lnTo>
                    <a:pt x="1607820" y="1249680"/>
                  </a:lnTo>
                  <a:lnTo>
                    <a:pt x="1668780" y="1257300"/>
                  </a:lnTo>
                  <a:lnTo>
                    <a:pt x="1668780" y="1257300"/>
                  </a:lnTo>
                  <a:lnTo>
                    <a:pt x="1691640" y="876300"/>
                  </a:lnTo>
                  <a:lnTo>
                    <a:pt x="1691640" y="876300"/>
                  </a:lnTo>
                  <a:lnTo>
                    <a:pt x="1584960" y="868680"/>
                  </a:lnTo>
                  <a:lnTo>
                    <a:pt x="1531620" y="876300"/>
                  </a:lnTo>
                  <a:lnTo>
                    <a:pt x="1470660" y="838200"/>
                  </a:lnTo>
                  <a:lnTo>
                    <a:pt x="1402080" y="792480"/>
                  </a:lnTo>
                  <a:lnTo>
                    <a:pt x="1295400" y="807720"/>
                  </a:lnTo>
                  <a:lnTo>
                    <a:pt x="1203960" y="845820"/>
                  </a:lnTo>
                  <a:lnTo>
                    <a:pt x="1203960" y="845820"/>
                  </a:lnTo>
                  <a:lnTo>
                    <a:pt x="1295400" y="1066800"/>
                  </a:lnTo>
                  <a:lnTo>
                    <a:pt x="1341120" y="1203960"/>
                  </a:lnTo>
                  <a:lnTo>
                    <a:pt x="1318260" y="1264920"/>
                  </a:lnTo>
                  <a:lnTo>
                    <a:pt x="1348740" y="1325880"/>
                  </a:lnTo>
                  <a:lnTo>
                    <a:pt x="1295400" y="1409700"/>
                  </a:lnTo>
                  <a:lnTo>
                    <a:pt x="1203960" y="1379220"/>
                  </a:lnTo>
                  <a:lnTo>
                    <a:pt x="1203960" y="1287780"/>
                  </a:lnTo>
                  <a:lnTo>
                    <a:pt x="1165860" y="1280160"/>
                  </a:lnTo>
                  <a:lnTo>
                    <a:pt x="1165860" y="1280160"/>
                  </a:lnTo>
                  <a:lnTo>
                    <a:pt x="1059180" y="1280160"/>
                  </a:lnTo>
                  <a:lnTo>
                    <a:pt x="1059180" y="1219200"/>
                  </a:lnTo>
                  <a:lnTo>
                    <a:pt x="1013460" y="1165860"/>
                  </a:lnTo>
                  <a:lnTo>
                    <a:pt x="990600" y="1150620"/>
                  </a:lnTo>
                  <a:lnTo>
                    <a:pt x="952500" y="1165860"/>
                  </a:lnTo>
                  <a:lnTo>
                    <a:pt x="944880" y="1188720"/>
                  </a:lnTo>
                  <a:lnTo>
                    <a:pt x="960120" y="1234440"/>
                  </a:lnTo>
                  <a:lnTo>
                    <a:pt x="929640" y="1234440"/>
                  </a:lnTo>
                  <a:lnTo>
                    <a:pt x="868680" y="1226820"/>
                  </a:lnTo>
                  <a:lnTo>
                    <a:pt x="868680" y="1226820"/>
                  </a:lnTo>
                  <a:lnTo>
                    <a:pt x="937260" y="1104900"/>
                  </a:lnTo>
                  <a:lnTo>
                    <a:pt x="929640" y="1082040"/>
                  </a:lnTo>
                  <a:lnTo>
                    <a:pt x="922020" y="1074420"/>
                  </a:lnTo>
                  <a:lnTo>
                    <a:pt x="845820" y="1074420"/>
                  </a:lnTo>
                  <a:lnTo>
                    <a:pt x="845820" y="1074420"/>
                  </a:lnTo>
                  <a:lnTo>
                    <a:pt x="784860" y="990600"/>
                  </a:lnTo>
                  <a:lnTo>
                    <a:pt x="784860" y="990600"/>
                  </a:lnTo>
                  <a:lnTo>
                    <a:pt x="716280" y="929640"/>
                  </a:lnTo>
                  <a:lnTo>
                    <a:pt x="716280" y="883920"/>
                  </a:lnTo>
                  <a:lnTo>
                    <a:pt x="731520" y="800100"/>
                  </a:lnTo>
                  <a:lnTo>
                    <a:pt x="716280" y="632460"/>
                  </a:lnTo>
                  <a:lnTo>
                    <a:pt x="716280" y="632460"/>
                  </a:lnTo>
                  <a:lnTo>
                    <a:pt x="708660" y="487680"/>
                  </a:lnTo>
                  <a:lnTo>
                    <a:pt x="708660" y="487680"/>
                  </a:lnTo>
                  <a:lnTo>
                    <a:pt x="777240" y="266700"/>
                  </a:lnTo>
                  <a:lnTo>
                    <a:pt x="868680" y="251460"/>
                  </a:lnTo>
                  <a:lnTo>
                    <a:pt x="876300" y="152400"/>
                  </a:lnTo>
                  <a:lnTo>
                    <a:pt x="937260" y="121920"/>
                  </a:lnTo>
                  <a:lnTo>
                    <a:pt x="975360" y="38100"/>
                  </a:lnTo>
                  <a:lnTo>
                    <a:pt x="777240" y="0"/>
                  </a:lnTo>
                  <a:lnTo>
                    <a:pt x="701040" y="0"/>
                  </a:lnTo>
                  <a:lnTo>
                    <a:pt x="609600" y="15240"/>
                  </a:lnTo>
                  <a:lnTo>
                    <a:pt x="601980" y="38100"/>
                  </a:lnTo>
                  <a:lnTo>
                    <a:pt x="624840" y="53340"/>
                  </a:lnTo>
                  <a:lnTo>
                    <a:pt x="586740" y="99060"/>
                  </a:lnTo>
                  <a:lnTo>
                    <a:pt x="556260" y="175260"/>
                  </a:lnTo>
                  <a:lnTo>
                    <a:pt x="617220" y="213360"/>
                  </a:lnTo>
                  <a:lnTo>
                    <a:pt x="594360" y="312420"/>
                  </a:lnTo>
                  <a:lnTo>
                    <a:pt x="548640" y="403860"/>
                  </a:lnTo>
                  <a:lnTo>
                    <a:pt x="449580" y="434340"/>
                  </a:lnTo>
                  <a:lnTo>
                    <a:pt x="381000" y="396240"/>
                  </a:lnTo>
                  <a:lnTo>
                    <a:pt x="350520" y="419100"/>
                  </a:lnTo>
                  <a:lnTo>
                    <a:pt x="350520" y="441960"/>
                  </a:lnTo>
                  <a:lnTo>
                    <a:pt x="274320" y="449580"/>
                  </a:lnTo>
                  <a:lnTo>
                    <a:pt x="266700" y="464820"/>
                  </a:lnTo>
                  <a:lnTo>
                    <a:pt x="312420" y="495300"/>
                  </a:lnTo>
                  <a:lnTo>
                    <a:pt x="312420" y="502920"/>
                  </a:lnTo>
                  <a:lnTo>
                    <a:pt x="297180" y="533400"/>
                  </a:lnTo>
                  <a:lnTo>
                    <a:pt x="274320" y="541020"/>
                  </a:lnTo>
                  <a:lnTo>
                    <a:pt x="266700" y="601980"/>
                  </a:lnTo>
                  <a:lnTo>
                    <a:pt x="198120" y="624840"/>
                  </a:lnTo>
                  <a:lnTo>
                    <a:pt x="137160" y="746760"/>
                  </a:lnTo>
                  <a:lnTo>
                    <a:pt x="30480" y="762000"/>
                  </a:lnTo>
                  <a:lnTo>
                    <a:pt x="0" y="815340"/>
                  </a:lnTo>
                  <a:lnTo>
                    <a:pt x="0" y="815340"/>
                  </a:lnTo>
                  <a:lnTo>
                    <a:pt x="15240" y="891540"/>
                  </a:lnTo>
                  <a:lnTo>
                    <a:pt x="106680" y="922020"/>
                  </a:lnTo>
                  <a:lnTo>
                    <a:pt x="342900" y="929640"/>
                  </a:lnTo>
                  <a:lnTo>
                    <a:pt x="388620" y="975360"/>
                  </a:lnTo>
                  <a:lnTo>
                    <a:pt x="510540" y="1028700"/>
                  </a:lnTo>
                  <a:lnTo>
                    <a:pt x="495300" y="1074420"/>
                  </a:lnTo>
                  <a:lnTo>
                    <a:pt x="518160" y="1089660"/>
                  </a:lnTo>
                  <a:lnTo>
                    <a:pt x="556260" y="1135380"/>
                  </a:lnTo>
                  <a:lnTo>
                    <a:pt x="525780" y="1219200"/>
                  </a:lnTo>
                  <a:lnTo>
                    <a:pt x="556260" y="1249680"/>
                  </a:lnTo>
                  <a:lnTo>
                    <a:pt x="502920" y="1363980"/>
                  </a:lnTo>
                  <a:lnTo>
                    <a:pt x="426720" y="1310640"/>
                  </a:lnTo>
                  <a:lnTo>
                    <a:pt x="350520" y="1257300"/>
                  </a:lnTo>
                  <a:lnTo>
                    <a:pt x="304800" y="1211580"/>
                  </a:lnTo>
                  <a:lnTo>
                    <a:pt x="289560" y="1226820"/>
                  </a:lnTo>
                  <a:lnTo>
                    <a:pt x="335280" y="1303020"/>
                  </a:lnTo>
                  <a:lnTo>
                    <a:pt x="312420" y="1333500"/>
                  </a:lnTo>
                  <a:lnTo>
                    <a:pt x="304800" y="159258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420205" y="1872022"/>
              <a:ext cx="813664" cy="394019"/>
            </a:xfrm>
            <a:custGeom>
              <a:avLst/>
              <a:gdLst>
                <a:gd name="connsiteX0" fmla="*/ 0 w 1493520"/>
                <a:gd name="connsiteY0" fmla="*/ 457200 h 777240"/>
                <a:gd name="connsiteX1" fmla="*/ 45720 w 1493520"/>
                <a:gd name="connsiteY1" fmla="*/ 381000 h 777240"/>
                <a:gd name="connsiteX2" fmla="*/ 106680 w 1493520"/>
                <a:gd name="connsiteY2" fmla="*/ 342900 h 777240"/>
                <a:gd name="connsiteX3" fmla="*/ 160020 w 1493520"/>
                <a:gd name="connsiteY3" fmla="*/ 327660 h 777240"/>
                <a:gd name="connsiteX4" fmla="*/ 228600 w 1493520"/>
                <a:gd name="connsiteY4" fmla="*/ 335280 h 777240"/>
                <a:gd name="connsiteX5" fmla="*/ 243840 w 1493520"/>
                <a:gd name="connsiteY5" fmla="*/ 403860 h 777240"/>
                <a:gd name="connsiteX6" fmla="*/ 289560 w 1493520"/>
                <a:gd name="connsiteY6" fmla="*/ 480060 h 777240"/>
                <a:gd name="connsiteX7" fmla="*/ 289560 w 1493520"/>
                <a:gd name="connsiteY7" fmla="*/ 480060 h 777240"/>
                <a:gd name="connsiteX8" fmla="*/ 426720 w 1493520"/>
                <a:gd name="connsiteY8" fmla="*/ 533400 h 777240"/>
                <a:gd name="connsiteX9" fmla="*/ 457200 w 1493520"/>
                <a:gd name="connsiteY9" fmla="*/ 510540 h 777240"/>
                <a:gd name="connsiteX10" fmla="*/ 457200 w 1493520"/>
                <a:gd name="connsiteY10" fmla="*/ 510540 h 777240"/>
                <a:gd name="connsiteX11" fmla="*/ 502920 w 1493520"/>
                <a:gd name="connsiteY11" fmla="*/ 426720 h 777240"/>
                <a:gd name="connsiteX12" fmla="*/ 502920 w 1493520"/>
                <a:gd name="connsiteY12" fmla="*/ 426720 h 777240"/>
                <a:gd name="connsiteX13" fmla="*/ 601980 w 1493520"/>
                <a:gd name="connsiteY13" fmla="*/ 396240 h 777240"/>
                <a:gd name="connsiteX14" fmla="*/ 548640 w 1493520"/>
                <a:gd name="connsiteY14" fmla="*/ 251460 h 777240"/>
                <a:gd name="connsiteX15" fmla="*/ 563880 w 1493520"/>
                <a:gd name="connsiteY15" fmla="*/ 182880 h 777240"/>
                <a:gd name="connsiteX16" fmla="*/ 502920 w 1493520"/>
                <a:gd name="connsiteY16" fmla="*/ 60960 h 777240"/>
                <a:gd name="connsiteX17" fmla="*/ 541020 w 1493520"/>
                <a:gd name="connsiteY17" fmla="*/ 0 h 777240"/>
                <a:gd name="connsiteX18" fmla="*/ 594360 w 1493520"/>
                <a:gd name="connsiteY18" fmla="*/ 45720 h 777240"/>
                <a:gd name="connsiteX19" fmla="*/ 640080 w 1493520"/>
                <a:gd name="connsiteY19" fmla="*/ 45720 h 777240"/>
                <a:gd name="connsiteX20" fmla="*/ 708660 w 1493520"/>
                <a:gd name="connsiteY20" fmla="*/ 38100 h 777240"/>
                <a:gd name="connsiteX21" fmla="*/ 784860 w 1493520"/>
                <a:gd name="connsiteY21" fmla="*/ 129540 h 777240"/>
                <a:gd name="connsiteX22" fmla="*/ 830580 w 1493520"/>
                <a:gd name="connsiteY22" fmla="*/ 175260 h 777240"/>
                <a:gd name="connsiteX23" fmla="*/ 914400 w 1493520"/>
                <a:gd name="connsiteY23" fmla="*/ 167640 h 777240"/>
                <a:gd name="connsiteX24" fmla="*/ 975360 w 1493520"/>
                <a:gd name="connsiteY24" fmla="*/ 198120 h 777240"/>
                <a:gd name="connsiteX25" fmla="*/ 1013460 w 1493520"/>
                <a:gd name="connsiteY25" fmla="*/ 175260 h 777240"/>
                <a:gd name="connsiteX26" fmla="*/ 975360 w 1493520"/>
                <a:gd name="connsiteY26" fmla="*/ 106680 h 777240"/>
                <a:gd name="connsiteX27" fmla="*/ 982980 w 1493520"/>
                <a:gd name="connsiteY27" fmla="*/ 76200 h 777240"/>
                <a:gd name="connsiteX28" fmla="*/ 1051560 w 1493520"/>
                <a:gd name="connsiteY28" fmla="*/ 83820 h 777240"/>
                <a:gd name="connsiteX29" fmla="*/ 1112520 w 1493520"/>
                <a:gd name="connsiteY29" fmla="*/ 114300 h 777240"/>
                <a:gd name="connsiteX30" fmla="*/ 1158240 w 1493520"/>
                <a:gd name="connsiteY30" fmla="*/ 144780 h 777240"/>
                <a:gd name="connsiteX31" fmla="*/ 1234440 w 1493520"/>
                <a:gd name="connsiteY31" fmla="*/ 160020 h 777240"/>
                <a:gd name="connsiteX32" fmla="*/ 1226820 w 1493520"/>
                <a:gd name="connsiteY32" fmla="*/ 190500 h 777240"/>
                <a:gd name="connsiteX33" fmla="*/ 1249680 w 1493520"/>
                <a:gd name="connsiteY33" fmla="*/ 220980 h 777240"/>
                <a:gd name="connsiteX34" fmla="*/ 1295400 w 1493520"/>
                <a:gd name="connsiteY34" fmla="*/ 220980 h 777240"/>
                <a:gd name="connsiteX35" fmla="*/ 1333500 w 1493520"/>
                <a:gd name="connsiteY35" fmla="*/ 289560 h 777240"/>
                <a:gd name="connsiteX36" fmla="*/ 1394460 w 1493520"/>
                <a:gd name="connsiteY36" fmla="*/ 327660 h 777240"/>
                <a:gd name="connsiteX37" fmla="*/ 1447800 w 1493520"/>
                <a:gd name="connsiteY37" fmla="*/ 297180 h 777240"/>
                <a:gd name="connsiteX38" fmla="*/ 1485900 w 1493520"/>
                <a:gd name="connsiteY38" fmla="*/ 312420 h 777240"/>
                <a:gd name="connsiteX39" fmla="*/ 1493520 w 1493520"/>
                <a:gd name="connsiteY39" fmla="*/ 358140 h 777240"/>
                <a:gd name="connsiteX40" fmla="*/ 1463040 w 1493520"/>
                <a:gd name="connsiteY40" fmla="*/ 449580 h 777240"/>
                <a:gd name="connsiteX41" fmla="*/ 1325880 w 1493520"/>
                <a:gd name="connsiteY41" fmla="*/ 480060 h 777240"/>
                <a:gd name="connsiteX42" fmla="*/ 1242060 w 1493520"/>
                <a:gd name="connsiteY42" fmla="*/ 480060 h 777240"/>
                <a:gd name="connsiteX43" fmla="*/ 1203960 w 1493520"/>
                <a:gd name="connsiteY43" fmla="*/ 441960 h 777240"/>
                <a:gd name="connsiteX44" fmla="*/ 1143000 w 1493520"/>
                <a:gd name="connsiteY44" fmla="*/ 441960 h 777240"/>
                <a:gd name="connsiteX45" fmla="*/ 1097280 w 1493520"/>
                <a:gd name="connsiteY45" fmla="*/ 487680 h 777240"/>
                <a:gd name="connsiteX46" fmla="*/ 1021080 w 1493520"/>
                <a:gd name="connsiteY46" fmla="*/ 502920 h 777240"/>
                <a:gd name="connsiteX47" fmla="*/ 1021080 w 1493520"/>
                <a:gd name="connsiteY47" fmla="*/ 502920 h 777240"/>
                <a:gd name="connsiteX48" fmla="*/ 640080 w 1493520"/>
                <a:gd name="connsiteY48" fmla="*/ 548640 h 777240"/>
                <a:gd name="connsiteX49" fmla="*/ 624840 w 1493520"/>
                <a:gd name="connsiteY49" fmla="*/ 571500 h 777240"/>
                <a:gd name="connsiteX50" fmla="*/ 647700 w 1493520"/>
                <a:gd name="connsiteY50" fmla="*/ 777240 h 777240"/>
                <a:gd name="connsiteX51" fmla="*/ 563880 w 1493520"/>
                <a:gd name="connsiteY51" fmla="*/ 762000 h 777240"/>
                <a:gd name="connsiteX52" fmla="*/ 495300 w 1493520"/>
                <a:gd name="connsiteY52" fmla="*/ 769620 h 777240"/>
                <a:gd name="connsiteX53" fmla="*/ 449580 w 1493520"/>
                <a:gd name="connsiteY53" fmla="*/ 655320 h 777240"/>
                <a:gd name="connsiteX54" fmla="*/ 449580 w 1493520"/>
                <a:gd name="connsiteY54" fmla="*/ 655320 h 777240"/>
                <a:gd name="connsiteX55" fmla="*/ 342900 w 1493520"/>
                <a:gd name="connsiteY55" fmla="*/ 624840 h 777240"/>
                <a:gd name="connsiteX56" fmla="*/ 320040 w 1493520"/>
                <a:gd name="connsiteY56" fmla="*/ 563880 h 777240"/>
                <a:gd name="connsiteX57" fmla="*/ 251460 w 1493520"/>
                <a:gd name="connsiteY57" fmla="*/ 525780 h 777240"/>
                <a:gd name="connsiteX58" fmla="*/ 175260 w 1493520"/>
                <a:gd name="connsiteY58" fmla="*/ 480060 h 777240"/>
                <a:gd name="connsiteX59" fmla="*/ 160020 w 1493520"/>
                <a:gd name="connsiteY59" fmla="*/ 441960 h 777240"/>
                <a:gd name="connsiteX60" fmla="*/ 68580 w 1493520"/>
                <a:gd name="connsiteY60" fmla="*/ 441960 h 777240"/>
                <a:gd name="connsiteX61" fmla="*/ 0 w 1493520"/>
                <a:gd name="connsiteY61" fmla="*/ 457200 h 77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3520" h="777240">
                  <a:moveTo>
                    <a:pt x="0" y="457200"/>
                  </a:moveTo>
                  <a:lnTo>
                    <a:pt x="45720" y="381000"/>
                  </a:lnTo>
                  <a:lnTo>
                    <a:pt x="106680" y="342900"/>
                  </a:lnTo>
                  <a:lnTo>
                    <a:pt x="160020" y="327660"/>
                  </a:lnTo>
                  <a:lnTo>
                    <a:pt x="228600" y="335280"/>
                  </a:lnTo>
                  <a:lnTo>
                    <a:pt x="243840" y="403860"/>
                  </a:lnTo>
                  <a:lnTo>
                    <a:pt x="289560" y="480060"/>
                  </a:lnTo>
                  <a:lnTo>
                    <a:pt x="289560" y="480060"/>
                  </a:lnTo>
                  <a:lnTo>
                    <a:pt x="426720" y="533400"/>
                  </a:lnTo>
                  <a:lnTo>
                    <a:pt x="457200" y="510540"/>
                  </a:lnTo>
                  <a:lnTo>
                    <a:pt x="457200" y="510540"/>
                  </a:lnTo>
                  <a:lnTo>
                    <a:pt x="502920" y="426720"/>
                  </a:lnTo>
                  <a:lnTo>
                    <a:pt x="502920" y="426720"/>
                  </a:lnTo>
                  <a:lnTo>
                    <a:pt x="601980" y="396240"/>
                  </a:lnTo>
                  <a:lnTo>
                    <a:pt x="548640" y="251460"/>
                  </a:lnTo>
                  <a:lnTo>
                    <a:pt x="563880" y="182880"/>
                  </a:lnTo>
                  <a:lnTo>
                    <a:pt x="502920" y="60960"/>
                  </a:lnTo>
                  <a:lnTo>
                    <a:pt x="541020" y="0"/>
                  </a:lnTo>
                  <a:lnTo>
                    <a:pt x="594360" y="45720"/>
                  </a:lnTo>
                  <a:lnTo>
                    <a:pt x="640080" y="45720"/>
                  </a:lnTo>
                  <a:lnTo>
                    <a:pt x="708660" y="38100"/>
                  </a:lnTo>
                  <a:lnTo>
                    <a:pt x="784860" y="129540"/>
                  </a:lnTo>
                  <a:lnTo>
                    <a:pt x="830580" y="175260"/>
                  </a:lnTo>
                  <a:lnTo>
                    <a:pt x="914400" y="167640"/>
                  </a:lnTo>
                  <a:lnTo>
                    <a:pt x="975360" y="198120"/>
                  </a:lnTo>
                  <a:lnTo>
                    <a:pt x="1013460" y="175260"/>
                  </a:lnTo>
                  <a:lnTo>
                    <a:pt x="975360" y="106680"/>
                  </a:lnTo>
                  <a:lnTo>
                    <a:pt x="982980" y="76200"/>
                  </a:lnTo>
                  <a:lnTo>
                    <a:pt x="1051560" y="83820"/>
                  </a:lnTo>
                  <a:lnTo>
                    <a:pt x="1112520" y="114300"/>
                  </a:lnTo>
                  <a:lnTo>
                    <a:pt x="1158240" y="144780"/>
                  </a:lnTo>
                  <a:lnTo>
                    <a:pt x="1234440" y="160020"/>
                  </a:lnTo>
                  <a:lnTo>
                    <a:pt x="1226820" y="190500"/>
                  </a:lnTo>
                  <a:lnTo>
                    <a:pt x="1249680" y="220980"/>
                  </a:lnTo>
                  <a:lnTo>
                    <a:pt x="1295400" y="220980"/>
                  </a:lnTo>
                  <a:lnTo>
                    <a:pt x="1333500" y="289560"/>
                  </a:lnTo>
                  <a:lnTo>
                    <a:pt x="1394460" y="327660"/>
                  </a:lnTo>
                  <a:lnTo>
                    <a:pt x="1447800" y="297180"/>
                  </a:lnTo>
                  <a:lnTo>
                    <a:pt x="1485900" y="312420"/>
                  </a:lnTo>
                  <a:lnTo>
                    <a:pt x="1493520" y="358140"/>
                  </a:lnTo>
                  <a:lnTo>
                    <a:pt x="1463040" y="449580"/>
                  </a:lnTo>
                  <a:lnTo>
                    <a:pt x="1325880" y="480060"/>
                  </a:lnTo>
                  <a:lnTo>
                    <a:pt x="1242060" y="480060"/>
                  </a:lnTo>
                  <a:lnTo>
                    <a:pt x="1203960" y="441960"/>
                  </a:lnTo>
                  <a:lnTo>
                    <a:pt x="1143000" y="441960"/>
                  </a:lnTo>
                  <a:lnTo>
                    <a:pt x="1097280" y="487680"/>
                  </a:lnTo>
                  <a:lnTo>
                    <a:pt x="1021080" y="502920"/>
                  </a:lnTo>
                  <a:lnTo>
                    <a:pt x="1021080" y="502920"/>
                  </a:lnTo>
                  <a:lnTo>
                    <a:pt x="640080" y="548640"/>
                  </a:lnTo>
                  <a:lnTo>
                    <a:pt x="624840" y="571500"/>
                  </a:lnTo>
                  <a:lnTo>
                    <a:pt x="647700" y="777240"/>
                  </a:lnTo>
                  <a:lnTo>
                    <a:pt x="563880" y="762000"/>
                  </a:lnTo>
                  <a:lnTo>
                    <a:pt x="495300" y="769620"/>
                  </a:lnTo>
                  <a:lnTo>
                    <a:pt x="449580" y="655320"/>
                  </a:lnTo>
                  <a:lnTo>
                    <a:pt x="449580" y="655320"/>
                  </a:lnTo>
                  <a:lnTo>
                    <a:pt x="342900" y="624840"/>
                  </a:lnTo>
                  <a:lnTo>
                    <a:pt x="320040" y="563880"/>
                  </a:lnTo>
                  <a:lnTo>
                    <a:pt x="251460" y="525780"/>
                  </a:lnTo>
                  <a:lnTo>
                    <a:pt x="175260" y="480060"/>
                  </a:lnTo>
                  <a:lnTo>
                    <a:pt x="160020" y="441960"/>
                  </a:lnTo>
                  <a:lnTo>
                    <a:pt x="68580" y="441960"/>
                  </a:lnTo>
                  <a:lnTo>
                    <a:pt x="0" y="45720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5691497" y="2112362"/>
              <a:ext cx="857596" cy="868920"/>
            </a:xfrm>
            <a:custGeom>
              <a:avLst/>
              <a:gdLst>
                <a:gd name="connsiteX0" fmla="*/ 45720 w 1569720"/>
                <a:gd name="connsiteY0" fmla="*/ 213360 h 1706880"/>
                <a:gd name="connsiteX1" fmla="*/ 167640 w 1569720"/>
                <a:gd name="connsiteY1" fmla="*/ 205740 h 1706880"/>
                <a:gd name="connsiteX2" fmla="*/ 243840 w 1569720"/>
                <a:gd name="connsiteY2" fmla="*/ 129540 h 1706880"/>
                <a:gd name="connsiteX3" fmla="*/ 320040 w 1569720"/>
                <a:gd name="connsiteY3" fmla="*/ 144780 h 1706880"/>
                <a:gd name="connsiteX4" fmla="*/ 426720 w 1569720"/>
                <a:gd name="connsiteY4" fmla="*/ 137160 h 1706880"/>
                <a:gd name="connsiteX5" fmla="*/ 510540 w 1569720"/>
                <a:gd name="connsiteY5" fmla="*/ 76200 h 1706880"/>
                <a:gd name="connsiteX6" fmla="*/ 594360 w 1569720"/>
                <a:gd name="connsiteY6" fmla="*/ 38100 h 1706880"/>
                <a:gd name="connsiteX7" fmla="*/ 647700 w 1569720"/>
                <a:gd name="connsiteY7" fmla="*/ 0 h 1706880"/>
                <a:gd name="connsiteX8" fmla="*/ 762000 w 1569720"/>
                <a:gd name="connsiteY8" fmla="*/ 45720 h 1706880"/>
                <a:gd name="connsiteX9" fmla="*/ 822960 w 1569720"/>
                <a:gd name="connsiteY9" fmla="*/ 83820 h 1706880"/>
                <a:gd name="connsiteX10" fmla="*/ 899160 w 1569720"/>
                <a:gd name="connsiteY10" fmla="*/ 106680 h 1706880"/>
                <a:gd name="connsiteX11" fmla="*/ 967740 w 1569720"/>
                <a:gd name="connsiteY11" fmla="*/ 114300 h 1706880"/>
                <a:gd name="connsiteX12" fmla="*/ 967740 w 1569720"/>
                <a:gd name="connsiteY12" fmla="*/ 152400 h 1706880"/>
                <a:gd name="connsiteX13" fmla="*/ 967740 w 1569720"/>
                <a:gd name="connsiteY13" fmla="*/ 228600 h 1706880"/>
                <a:gd name="connsiteX14" fmla="*/ 1120140 w 1569720"/>
                <a:gd name="connsiteY14" fmla="*/ 236220 h 1706880"/>
                <a:gd name="connsiteX15" fmla="*/ 1104900 w 1569720"/>
                <a:gd name="connsiteY15" fmla="*/ 289560 h 1706880"/>
                <a:gd name="connsiteX16" fmla="*/ 1104900 w 1569720"/>
                <a:gd name="connsiteY16" fmla="*/ 373380 h 1706880"/>
                <a:gd name="connsiteX17" fmla="*/ 1104900 w 1569720"/>
                <a:gd name="connsiteY17" fmla="*/ 419100 h 1706880"/>
                <a:gd name="connsiteX18" fmla="*/ 1219200 w 1569720"/>
                <a:gd name="connsiteY18" fmla="*/ 419100 h 1706880"/>
                <a:gd name="connsiteX19" fmla="*/ 1303020 w 1569720"/>
                <a:gd name="connsiteY19" fmla="*/ 434340 h 1706880"/>
                <a:gd name="connsiteX20" fmla="*/ 1386840 w 1569720"/>
                <a:gd name="connsiteY20" fmla="*/ 457200 h 1706880"/>
                <a:gd name="connsiteX21" fmla="*/ 1463040 w 1569720"/>
                <a:gd name="connsiteY21" fmla="*/ 548640 h 1706880"/>
                <a:gd name="connsiteX22" fmla="*/ 1508760 w 1569720"/>
                <a:gd name="connsiteY22" fmla="*/ 617220 h 1706880"/>
                <a:gd name="connsiteX23" fmla="*/ 1569720 w 1569720"/>
                <a:gd name="connsiteY23" fmla="*/ 609600 h 1706880"/>
                <a:gd name="connsiteX24" fmla="*/ 1569720 w 1569720"/>
                <a:gd name="connsiteY24" fmla="*/ 609600 h 1706880"/>
                <a:gd name="connsiteX25" fmla="*/ 1463040 w 1569720"/>
                <a:gd name="connsiteY25" fmla="*/ 853440 h 1706880"/>
                <a:gd name="connsiteX26" fmla="*/ 1394460 w 1569720"/>
                <a:gd name="connsiteY26" fmla="*/ 960120 h 1706880"/>
                <a:gd name="connsiteX27" fmla="*/ 1325880 w 1569720"/>
                <a:gd name="connsiteY27" fmla="*/ 998220 h 1706880"/>
                <a:gd name="connsiteX28" fmla="*/ 1280160 w 1569720"/>
                <a:gd name="connsiteY28" fmla="*/ 982980 h 1706880"/>
                <a:gd name="connsiteX29" fmla="*/ 1249680 w 1569720"/>
                <a:gd name="connsiteY29" fmla="*/ 1036320 h 1706880"/>
                <a:gd name="connsiteX30" fmla="*/ 1082040 w 1569720"/>
                <a:gd name="connsiteY30" fmla="*/ 1150620 h 1706880"/>
                <a:gd name="connsiteX31" fmla="*/ 1120140 w 1569720"/>
                <a:gd name="connsiteY31" fmla="*/ 1257300 h 1706880"/>
                <a:gd name="connsiteX32" fmla="*/ 1036320 w 1569720"/>
                <a:gd name="connsiteY32" fmla="*/ 1363980 h 1706880"/>
                <a:gd name="connsiteX33" fmla="*/ 1021080 w 1569720"/>
                <a:gd name="connsiteY33" fmla="*/ 1447800 h 1706880"/>
                <a:gd name="connsiteX34" fmla="*/ 967740 w 1569720"/>
                <a:gd name="connsiteY34" fmla="*/ 1554480 h 1706880"/>
                <a:gd name="connsiteX35" fmla="*/ 861060 w 1569720"/>
                <a:gd name="connsiteY35" fmla="*/ 1638300 h 1706880"/>
                <a:gd name="connsiteX36" fmla="*/ 830580 w 1569720"/>
                <a:gd name="connsiteY36" fmla="*/ 1661160 h 1706880"/>
                <a:gd name="connsiteX37" fmla="*/ 777240 w 1569720"/>
                <a:gd name="connsiteY37" fmla="*/ 1645920 h 1706880"/>
                <a:gd name="connsiteX38" fmla="*/ 693420 w 1569720"/>
                <a:gd name="connsiteY38" fmla="*/ 1706880 h 1706880"/>
                <a:gd name="connsiteX39" fmla="*/ 708660 w 1569720"/>
                <a:gd name="connsiteY39" fmla="*/ 1577340 h 1706880"/>
                <a:gd name="connsiteX40" fmla="*/ 853440 w 1569720"/>
                <a:gd name="connsiteY40" fmla="*/ 1508760 h 1706880"/>
                <a:gd name="connsiteX41" fmla="*/ 845820 w 1569720"/>
                <a:gd name="connsiteY41" fmla="*/ 1394460 h 1706880"/>
                <a:gd name="connsiteX42" fmla="*/ 777240 w 1569720"/>
                <a:gd name="connsiteY42" fmla="*/ 1363980 h 1706880"/>
                <a:gd name="connsiteX43" fmla="*/ 754380 w 1569720"/>
                <a:gd name="connsiteY43" fmla="*/ 1356360 h 1706880"/>
                <a:gd name="connsiteX44" fmla="*/ 731520 w 1569720"/>
                <a:gd name="connsiteY44" fmla="*/ 1341120 h 1706880"/>
                <a:gd name="connsiteX45" fmla="*/ 662940 w 1569720"/>
                <a:gd name="connsiteY45" fmla="*/ 1341120 h 1706880"/>
                <a:gd name="connsiteX46" fmla="*/ 647700 w 1569720"/>
                <a:gd name="connsiteY46" fmla="*/ 1165860 h 1706880"/>
                <a:gd name="connsiteX47" fmla="*/ 525780 w 1569720"/>
                <a:gd name="connsiteY47" fmla="*/ 1143000 h 1706880"/>
                <a:gd name="connsiteX48" fmla="*/ 533400 w 1569720"/>
                <a:gd name="connsiteY48" fmla="*/ 1112520 h 1706880"/>
                <a:gd name="connsiteX49" fmla="*/ 541020 w 1569720"/>
                <a:gd name="connsiteY49" fmla="*/ 1097280 h 1706880"/>
                <a:gd name="connsiteX50" fmla="*/ 510540 w 1569720"/>
                <a:gd name="connsiteY50" fmla="*/ 1074420 h 1706880"/>
                <a:gd name="connsiteX51" fmla="*/ 449580 w 1569720"/>
                <a:gd name="connsiteY51" fmla="*/ 1104900 h 1706880"/>
                <a:gd name="connsiteX52" fmla="*/ 411480 w 1569720"/>
                <a:gd name="connsiteY52" fmla="*/ 1150620 h 1706880"/>
                <a:gd name="connsiteX53" fmla="*/ 373380 w 1569720"/>
                <a:gd name="connsiteY53" fmla="*/ 1181100 h 1706880"/>
                <a:gd name="connsiteX54" fmla="*/ 304800 w 1569720"/>
                <a:gd name="connsiteY54" fmla="*/ 1135380 h 1706880"/>
                <a:gd name="connsiteX55" fmla="*/ 304800 w 1569720"/>
                <a:gd name="connsiteY55" fmla="*/ 1135380 h 1706880"/>
                <a:gd name="connsiteX56" fmla="*/ 281940 w 1569720"/>
                <a:gd name="connsiteY56" fmla="*/ 1104900 h 1706880"/>
                <a:gd name="connsiteX57" fmla="*/ 259080 w 1569720"/>
                <a:gd name="connsiteY57" fmla="*/ 1127760 h 1706880"/>
                <a:gd name="connsiteX58" fmla="*/ 259080 w 1569720"/>
                <a:gd name="connsiteY58" fmla="*/ 1127760 h 1706880"/>
                <a:gd name="connsiteX59" fmla="*/ 259080 w 1569720"/>
                <a:gd name="connsiteY59" fmla="*/ 1066800 h 1706880"/>
                <a:gd name="connsiteX60" fmla="*/ 190500 w 1569720"/>
                <a:gd name="connsiteY60" fmla="*/ 1013460 h 1706880"/>
                <a:gd name="connsiteX61" fmla="*/ 152400 w 1569720"/>
                <a:gd name="connsiteY61" fmla="*/ 1013460 h 1706880"/>
                <a:gd name="connsiteX62" fmla="*/ 129540 w 1569720"/>
                <a:gd name="connsiteY62" fmla="*/ 1043940 h 1706880"/>
                <a:gd name="connsiteX63" fmla="*/ 129540 w 1569720"/>
                <a:gd name="connsiteY63" fmla="*/ 1043940 h 1706880"/>
                <a:gd name="connsiteX64" fmla="*/ 83820 w 1569720"/>
                <a:gd name="connsiteY64" fmla="*/ 998220 h 1706880"/>
                <a:gd name="connsiteX65" fmla="*/ 99060 w 1569720"/>
                <a:gd name="connsiteY65" fmla="*/ 960120 h 1706880"/>
                <a:gd name="connsiteX66" fmla="*/ 137160 w 1569720"/>
                <a:gd name="connsiteY66" fmla="*/ 960120 h 1706880"/>
                <a:gd name="connsiteX67" fmla="*/ 198120 w 1569720"/>
                <a:gd name="connsiteY67" fmla="*/ 883920 h 1706880"/>
                <a:gd name="connsiteX68" fmla="*/ 281940 w 1569720"/>
                <a:gd name="connsiteY68" fmla="*/ 876300 h 1706880"/>
                <a:gd name="connsiteX69" fmla="*/ 320040 w 1569720"/>
                <a:gd name="connsiteY69" fmla="*/ 876300 h 1706880"/>
                <a:gd name="connsiteX70" fmla="*/ 304800 w 1569720"/>
                <a:gd name="connsiteY70" fmla="*/ 807720 h 1706880"/>
                <a:gd name="connsiteX71" fmla="*/ 350520 w 1569720"/>
                <a:gd name="connsiteY71" fmla="*/ 731520 h 1706880"/>
                <a:gd name="connsiteX72" fmla="*/ 381000 w 1569720"/>
                <a:gd name="connsiteY72" fmla="*/ 670560 h 1706880"/>
                <a:gd name="connsiteX73" fmla="*/ 373380 w 1569720"/>
                <a:gd name="connsiteY73" fmla="*/ 571500 h 1706880"/>
                <a:gd name="connsiteX74" fmla="*/ 358140 w 1569720"/>
                <a:gd name="connsiteY74" fmla="*/ 563880 h 1706880"/>
                <a:gd name="connsiteX75" fmla="*/ 358140 w 1569720"/>
                <a:gd name="connsiteY75" fmla="*/ 457200 h 1706880"/>
                <a:gd name="connsiteX76" fmla="*/ 312420 w 1569720"/>
                <a:gd name="connsiteY76" fmla="*/ 434340 h 1706880"/>
                <a:gd name="connsiteX77" fmla="*/ 297180 w 1569720"/>
                <a:gd name="connsiteY77" fmla="*/ 426720 h 1706880"/>
                <a:gd name="connsiteX78" fmla="*/ 297180 w 1569720"/>
                <a:gd name="connsiteY78" fmla="*/ 426720 h 1706880"/>
                <a:gd name="connsiteX79" fmla="*/ 312420 w 1569720"/>
                <a:gd name="connsiteY79" fmla="*/ 365760 h 1706880"/>
                <a:gd name="connsiteX80" fmla="*/ 304800 w 1569720"/>
                <a:gd name="connsiteY80" fmla="*/ 342900 h 1706880"/>
                <a:gd name="connsiteX81" fmla="*/ 281940 w 1569720"/>
                <a:gd name="connsiteY81" fmla="*/ 342900 h 1706880"/>
                <a:gd name="connsiteX82" fmla="*/ 213360 w 1569720"/>
                <a:gd name="connsiteY82" fmla="*/ 312420 h 1706880"/>
                <a:gd name="connsiteX83" fmla="*/ 243840 w 1569720"/>
                <a:gd name="connsiteY83" fmla="*/ 289560 h 1706880"/>
                <a:gd name="connsiteX84" fmla="*/ 190500 w 1569720"/>
                <a:gd name="connsiteY84" fmla="*/ 289560 h 1706880"/>
                <a:gd name="connsiteX85" fmla="*/ 137160 w 1569720"/>
                <a:gd name="connsiteY85" fmla="*/ 320040 h 1706880"/>
                <a:gd name="connsiteX86" fmla="*/ 60960 w 1569720"/>
                <a:gd name="connsiteY86" fmla="*/ 312420 h 1706880"/>
                <a:gd name="connsiteX87" fmla="*/ 15240 w 1569720"/>
                <a:gd name="connsiteY87" fmla="*/ 312420 h 1706880"/>
                <a:gd name="connsiteX88" fmla="*/ 7620 w 1569720"/>
                <a:gd name="connsiteY88" fmla="*/ 289560 h 1706880"/>
                <a:gd name="connsiteX89" fmla="*/ 0 w 1569720"/>
                <a:gd name="connsiteY89" fmla="*/ 251460 h 1706880"/>
                <a:gd name="connsiteX90" fmla="*/ 45720 w 1569720"/>
                <a:gd name="connsiteY90" fmla="*/ 213360 h 170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569720" h="1706880">
                  <a:moveTo>
                    <a:pt x="45720" y="213360"/>
                  </a:moveTo>
                  <a:lnTo>
                    <a:pt x="167640" y="205740"/>
                  </a:lnTo>
                  <a:lnTo>
                    <a:pt x="243840" y="129540"/>
                  </a:lnTo>
                  <a:lnTo>
                    <a:pt x="320040" y="144780"/>
                  </a:lnTo>
                  <a:lnTo>
                    <a:pt x="426720" y="137160"/>
                  </a:lnTo>
                  <a:lnTo>
                    <a:pt x="510540" y="76200"/>
                  </a:lnTo>
                  <a:lnTo>
                    <a:pt x="594360" y="38100"/>
                  </a:lnTo>
                  <a:lnTo>
                    <a:pt x="647700" y="0"/>
                  </a:lnTo>
                  <a:lnTo>
                    <a:pt x="762000" y="45720"/>
                  </a:lnTo>
                  <a:lnTo>
                    <a:pt x="822960" y="83820"/>
                  </a:lnTo>
                  <a:lnTo>
                    <a:pt x="899160" y="106680"/>
                  </a:lnTo>
                  <a:lnTo>
                    <a:pt x="967740" y="114300"/>
                  </a:lnTo>
                  <a:lnTo>
                    <a:pt x="967740" y="152400"/>
                  </a:lnTo>
                  <a:lnTo>
                    <a:pt x="967740" y="228600"/>
                  </a:lnTo>
                  <a:lnTo>
                    <a:pt x="1120140" y="236220"/>
                  </a:lnTo>
                  <a:lnTo>
                    <a:pt x="1104900" y="289560"/>
                  </a:lnTo>
                  <a:lnTo>
                    <a:pt x="1104900" y="373380"/>
                  </a:lnTo>
                  <a:lnTo>
                    <a:pt x="1104900" y="419100"/>
                  </a:lnTo>
                  <a:lnTo>
                    <a:pt x="1219200" y="419100"/>
                  </a:lnTo>
                  <a:lnTo>
                    <a:pt x="1303020" y="434340"/>
                  </a:lnTo>
                  <a:lnTo>
                    <a:pt x="1386840" y="457200"/>
                  </a:lnTo>
                  <a:lnTo>
                    <a:pt x="1463040" y="548640"/>
                  </a:lnTo>
                  <a:lnTo>
                    <a:pt x="1508760" y="617220"/>
                  </a:lnTo>
                  <a:lnTo>
                    <a:pt x="1569720" y="609600"/>
                  </a:lnTo>
                  <a:lnTo>
                    <a:pt x="1569720" y="609600"/>
                  </a:lnTo>
                  <a:lnTo>
                    <a:pt x="1463040" y="853440"/>
                  </a:lnTo>
                  <a:lnTo>
                    <a:pt x="1394460" y="960120"/>
                  </a:lnTo>
                  <a:lnTo>
                    <a:pt x="1325880" y="998220"/>
                  </a:lnTo>
                  <a:lnTo>
                    <a:pt x="1280160" y="982980"/>
                  </a:lnTo>
                  <a:lnTo>
                    <a:pt x="1249680" y="1036320"/>
                  </a:lnTo>
                  <a:lnTo>
                    <a:pt x="1082040" y="1150620"/>
                  </a:lnTo>
                  <a:lnTo>
                    <a:pt x="1120140" y="1257300"/>
                  </a:lnTo>
                  <a:lnTo>
                    <a:pt x="1036320" y="1363980"/>
                  </a:lnTo>
                  <a:lnTo>
                    <a:pt x="1021080" y="1447800"/>
                  </a:lnTo>
                  <a:lnTo>
                    <a:pt x="967740" y="1554480"/>
                  </a:lnTo>
                  <a:lnTo>
                    <a:pt x="861060" y="1638300"/>
                  </a:lnTo>
                  <a:lnTo>
                    <a:pt x="830580" y="1661160"/>
                  </a:lnTo>
                  <a:lnTo>
                    <a:pt x="777240" y="1645920"/>
                  </a:lnTo>
                  <a:lnTo>
                    <a:pt x="693420" y="1706880"/>
                  </a:lnTo>
                  <a:lnTo>
                    <a:pt x="708660" y="1577340"/>
                  </a:lnTo>
                  <a:lnTo>
                    <a:pt x="853440" y="1508760"/>
                  </a:lnTo>
                  <a:lnTo>
                    <a:pt x="845820" y="1394460"/>
                  </a:lnTo>
                  <a:lnTo>
                    <a:pt x="777240" y="1363980"/>
                  </a:lnTo>
                  <a:lnTo>
                    <a:pt x="754380" y="1356360"/>
                  </a:lnTo>
                  <a:lnTo>
                    <a:pt x="731520" y="1341120"/>
                  </a:lnTo>
                  <a:lnTo>
                    <a:pt x="662940" y="1341120"/>
                  </a:lnTo>
                  <a:lnTo>
                    <a:pt x="647700" y="1165860"/>
                  </a:lnTo>
                  <a:lnTo>
                    <a:pt x="525780" y="1143000"/>
                  </a:lnTo>
                  <a:lnTo>
                    <a:pt x="533400" y="1112520"/>
                  </a:lnTo>
                  <a:lnTo>
                    <a:pt x="541020" y="1097280"/>
                  </a:lnTo>
                  <a:lnTo>
                    <a:pt x="510540" y="1074420"/>
                  </a:lnTo>
                  <a:lnTo>
                    <a:pt x="449580" y="1104900"/>
                  </a:lnTo>
                  <a:lnTo>
                    <a:pt x="411480" y="1150620"/>
                  </a:lnTo>
                  <a:lnTo>
                    <a:pt x="373380" y="1181100"/>
                  </a:lnTo>
                  <a:lnTo>
                    <a:pt x="304800" y="1135380"/>
                  </a:lnTo>
                  <a:lnTo>
                    <a:pt x="304800" y="1135380"/>
                  </a:lnTo>
                  <a:lnTo>
                    <a:pt x="281940" y="1104900"/>
                  </a:lnTo>
                  <a:lnTo>
                    <a:pt x="259080" y="1127760"/>
                  </a:lnTo>
                  <a:lnTo>
                    <a:pt x="259080" y="1127760"/>
                  </a:lnTo>
                  <a:lnTo>
                    <a:pt x="259080" y="1066800"/>
                  </a:lnTo>
                  <a:lnTo>
                    <a:pt x="190500" y="1013460"/>
                  </a:lnTo>
                  <a:lnTo>
                    <a:pt x="152400" y="1013460"/>
                  </a:lnTo>
                  <a:lnTo>
                    <a:pt x="129540" y="1043940"/>
                  </a:lnTo>
                  <a:lnTo>
                    <a:pt x="129540" y="1043940"/>
                  </a:lnTo>
                  <a:lnTo>
                    <a:pt x="83820" y="998220"/>
                  </a:lnTo>
                  <a:lnTo>
                    <a:pt x="99060" y="960120"/>
                  </a:lnTo>
                  <a:lnTo>
                    <a:pt x="137160" y="960120"/>
                  </a:lnTo>
                  <a:lnTo>
                    <a:pt x="198120" y="883920"/>
                  </a:lnTo>
                  <a:lnTo>
                    <a:pt x="281940" y="876300"/>
                  </a:lnTo>
                  <a:lnTo>
                    <a:pt x="320040" y="876300"/>
                  </a:lnTo>
                  <a:lnTo>
                    <a:pt x="304800" y="807720"/>
                  </a:lnTo>
                  <a:lnTo>
                    <a:pt x="350520" y="731520"/>
                  </a:lnTo>
                  <a:lnTo>
                    <a:pt x="381000" y="670560"/>
                  </a:lnTo>
                  <a:lnTo>
                    <a:pt x="373380" y="571500"/>
                  </a:lnTo>
                  <a:lnTo>
                    <a:pt x="358140" y="563880"/>
                  </a:lnTo>
                  <a:lnTo>
                    <a:pt x="358140" y="457200"/>
                  </a:lnTo>
                  <a:lnTo>
                    <a:pt x="312420" y="434340"/>
                  </a:lnTo>
                  <a:lnTo>
                    <a:pt x="297180" y="426720"/>
                  </a:lnTo>
                  <a:lnTo>
                    <a:pt x="297180" y="426720"/>
                  </a:lnTo>
                  <a:lnTo>
                    <a:pt x="312420" y="365760"/>
                  </a:lnTo>
                  <a:lnTo>
                    <a:pt x="304800" y="342900"/>
                  </a:lnTo>
                  <a:lnTo>
                    <a:pt x="281940" y="342900"/>
                  </a:lnTo>
                  <a:lnTo>
                    <a:pt x="213360" y="312420"/>
                  </a:lnTo>
                  <a:lnTo>
                    <a:pt x="243840" y="289560"/>
                  </a:lnTo>
                  <a:lnTo>
                    <a:pt x="190500" y="289560"/>
                  </a:lnTo>
                  <a:lnTo>
                    <a:pt x="137160" y="320040"/>
                  </a:lnTo>
                  <a:lnTo>
                    <a:pt x="60960" y="312420"/>
                  </a:lnTo>
                  <a:lnTo>
                    <a:pt x="15240" y="312420"/>
                  </a:lnTo>
                  <a:lnTo>
                    <a:pt x="7620" y="289560"/>
                  </a:lnTo>
                  <a:lnTo>
                    <a:pt x="0" y="251460"/>
                  </a:lnTo>
                  <a:lnTo>
                    <a:pt x="45720" y="21336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>
            <a:xfrm>
              <a:off x="2922844" y="1398276"/>
              <a:ext cx="1273123" cy="694443"/>
            </a:xfrm>
            <a:custGeom>
              <a:avLst/>
              <a:gdLst>
                <a:gd name="connsiteX0" fmla="*/ 0 w 1592580"/>
                <a:gd name="connsiteY0" fmla="*/ 419100 h 1363980"/>
                <a:gd name="connsiteX1" fmla="*/ 106680 w 1592580"/>
                <a:gd name="connsiteY1" fmla="*/ 396240 h 1363980"/>
                <a:gd name="connsiteX2" fmla="*/ 121920 w 1592580"/>
                <a:gd name="connsiteY2" fmla="*/ 342900 h 1363980"/>
                <a:gd name="connsiteX3" fmla="*/ 312420 w 1592580"/>
                <a:gd name="connsiteY3" fmla="*/ 320040 h 1363980"/>
                <a:gd name="connsiteX4" fmla="*/ 381000 w 1592580"/>
                <a:gd name="connsiteY4" fmla="*/ 198120 h 1363980"/>
                <a:gd name="connsiteX5" fmla="*/ 381000 w 1592580"/>
                <a:gd name="connsiteY5" fmla="*/ 198120 h 1363980"/>
                <a:gd name="connsiteX6" fmla="*/ 419100 w 1592580"/>
                <a:gd name="connsiteY6" fmla="*/ 91440 h 1363980"/>
                <a:gd name="connsiteX7" fmla="*/ 434340 w 1592580"/>
                <a:gd name="connsiteY7" fmla="*/ 60960 h 1363980"/>
                <a:gd name="connsiteX8" fmla="*/ 495300 w 1592580"/>
                <a:gd name="connsiteY8" fmla="*/ 45720 h 1363980"/>
                <a:gd name="connsiteX9" fmla="*/ 495300 w 1592580"/>
                <a:gd name="connsiteY9" fmla="*/ 45720 h 1363980"/>
                <a:gd name="connsiteX10" fmla="*/ 586740 w 1592580"/>
                <a:gd name="connsiteY10" fmla="*/ 15240 h 1363980"/>
                <a:gd name="connsiteX11" fmla="*/ 586740 w 1592580"/>
                <a:gd name="connsiteY11" fmla="*/ 45720 h 1363980"/>
                <a:gd name="connsiteX12" fmla="*/ 548640 w 1592580"/>
                <a:gd name="connsiteY12" fmla="*/ 99060 h 1363980"/>
                <a:gd name="connsiteX13" fmla="*/ 525780 w 1592580"/>
                <a:gd name="connsiteY13" fmla="*/ 137160 h 1363980"/>
                <a:gd name="connsiteX14" fmla="*/ 525780 w 1592580"/>
                <a:gd name="connsiteY14" fmla="*/ 160020 h 1363980"/>
                <a:gd name="connsiteX15" fmla="*/ 525780 w 1592580"/>
                <a:gd name="connsiteY15" fmla="*/ 198120 h 1363980"/>
                <a:gd name="connsiteX16" fmla="*/ 563880 w 1592580"/>
                <a:gd name="connsiteY16" fmla="*/ 198120 h 1363980"/>
                <a:gd name="connsiteX17" fmla="*/ 632460 w 1592580"/>
                <a:gd name="connsiteY17" fmla="*/ 228600 h 1363980"/>
                <a:gd name="connsiteX18" fmla="*/ 685800 w 1592580"/>
                <a:gd name="connsiteY18" fmla="*/ 228600 h 1363980"/>
                <a:gd name="connsiteX19" fmla="*/ 731520 w 1592580"/>
                <a:gd name="connsiteY19" fmla="*/ 236220 h 1363980"/>
                <a:gd name="connsiteX20" fmla="*/ 777240 w 1592580"/>
                <a:gd name="connsiteY20" fmla="*/ 274320 h 1363980"/>
                <a:gd name="connsiteX21" fmla="*/ 891540 w 1592580"/>
                <a:gd name="connsiteY21" fmla="*/ 182880 h 1363980"/>
                <a:gd name="connsiteX22" fmla="*/ 800100 w 1592580"/>
                <a:gd name="connsiteY22" fmla="*/ 83820 h 1363980"/>
                <a:gd name="connsiteX23" fmla="*/ 800100 w 1592580"/>
                <a:gd name="connsiteY23" fmla="*/ 83820 h 1363980"/>
                <a:gd name="connsiteX24" fmla="*/ 822960 w 1592580"/>
                <a:gd name="connsiteY24" fmla="*/ 15240 h 1363980"/>
                <a:gd name="connsiteX25" fmla="*/ 906780 w 1592580"/>
                <a:gd name="connsiteY25" fmla="*/ 0 h 1363980"/>
                <a:gd name="connsiteX26" fmla="*/ 1036320 w 1592580"/>
                <a:gd name="connsiteY26" fmla="*/ 121920 h 1363980"/>
                <a:gd name="connsiteX27" fmla="*/ 1028700 w 1592580"/>
                <a:gd name="connsiteY27" fmla="*/ 190500 h 1363980"/>
                <a:gd name="connsiteX28" fmla="*/ 1021080 w 1592580"/>
                <a:gd name="connsiteY28" fmla="*/ 266700 h 1363980"/>
                <a:gd name="connsiteX29" fmla="*/ 1074420 w 1592580"/>
                <a:gd name="connsiteY29" fmla="*/ 342900 h 1363980"/>
                <a:gd name="connsiteX30" fmla="*/ 1066800 w 1592580"/>
                <a:gd name="connsiteY30" fmla="*/ 388620 h 1363980"/>
                <a:gd name="connsiteX31" fmla="*/ 998220 w 1592580"/>
                <a:gd name="connsiteY31" fmla="*/ 472440 h 1363980"/>
                <a:gd name="connsiteX32" fmla="*/ 975360 w 1592580"/>
                <a:gd name="connsiteY32" fmla="*/ 510540 h 1363980"/>
                <a:gd name="connsiteX33" fmla="*/ 1013460 w 1592580"/>
                <a:gd name="connsiteY33" fmla="*/ 556260 h 1363980"/>
                <a:gd name="connsiteX34" fmla="*/ 1059180 w 1592580"/>
                <a:gd name="connsiteY34" fmla="*/ 594360 h 1363980"/>
                <a:gd name="connsiteX35" fmla="*/ 1135380 w 1592580"/>
                <a:gd name="connsiteY35" fmla="*/ 594360 h 1363980"/>
                <a:gd name="connsiteX36" fmla="*/ 1196340 w 1592580"/>
                <a:gd name="connsiteY36" fmla="*/ 601980 h 1363980"/>
                <a:gd name="connsiteX37" fmla="*/ 1211580 w 1592580"/>
                <a:gd name="connsiteY37" fmla="*/ 632460 h 1363980"/>
                <a:gd name="connsiteX38" fmla="*/ 1219200 w 1592580"/>
                <a:gd name="connsiteY38" fmla="*/ 723900 h 1363980"/>
                <a:gd name="connsiteX39" fmla="*/ 1242060 w 1592580"/>
                <a:gd name="connsiteY39" fmla="*/ 769620 h 1363980"/>
                <a:gd name="connsiteX40" fmla="*/ 1310640 w 1592580"/>
                <a:gd name="connsiteY40" fmla="*/ 784860 h 1363980"/>
                <a:gd name="connsiteX41" fmla="*/ 1341120 w 1592580"/>
                <a:gd name="connsiteY41" fmla="*/ 845820 h 1363980"/>
                <a:gd name="connsiteX42" fmla="*/ 1341120 w 1592580"/>
                <a:gd name="connsiteY42" fmla="*/ 845820 h 1363980"/>
                <a:gd name="connsiteX43" fmla="*/ 1402080 w 1592580"/>
                <a:gd name="connsiteY43" fmla="*/ 800100 h 1363980"/>
                <a:gd name="connsiteX44" fmla="*/ 1485900 w 1592580"/>
                <a:gd name="connsiteY44" fmla="*/ 807720 h 1363980"/>
                <a:gd name="connsiteX45" fmla="*/ 1584960 w 1592580"/>
                <a:gd name="connsiteY45" fmla="*/ 830580 h 1363980"/>
                <a:gd name="connsiteX46" fmla="*/ 1592580 w 1592580"/>
                <a:gd name="connsiteY46" fmla="*/ 876300 h 1363980"/>
                <a:gd name="connsiteX47" fmla="*/ 1577340 w 1592580"/>
                <a:gd name="connsiteY47" fmla="*/ 914400 h 1363980"/>
                <a:gd name="connsiteX48" fmla="*/ 1577340 w 1592580"/>
                <a:gd name="connsiteY48" fmla="*/ 914400 h 1363980"/>
                <a:gd name="connsiteX49" fmla="*/ 1584960 w 1592580"/>
                <a:gd name="connsiteY49" fmla="*/ 998220 h 1363980"/>
                <a:gd name="connsiteX50" fmla="*/ 1493520 w 1592580"/>
                <a:gd name="connsiteY50" fmla="*/ 998220 h 1363980"/>
                <a:gd name="connsiteX51" fmla="*/ 1455420 w 1592580"/>
                <a:gd name="connsiteY51" fmla="*/ 1005840 h 1363980"/>
                <a:gd name="connsiteX52" fmla="*/ 1447800 w 1592580"/>
                <a:gd name="connsiteY52" fmla="*/ 1043940 h 1363980"/>
                <a:gd name="connsiteX53" fmla="*/ 1424940 w 1592580"/>
                <a:gd name="connsiteY53" fmla="*/ 1097280 h 1363980"/>
                <a:gd name="connsiteX54" fmla="*/ 1394460 w 1592580"/>
                <a:gd name="connsiteY54" fmla="*/ 1112520 h 1363980"/>
                <a:gd name="connsiteX55" fmla="*/ 1356360 w 1592580"/>
                <a:gd name="connsiteY55" fmla="*/ 1120140 h 1363980"/>
                <a:gd name="connsiteX56" fmla="*/ 1333500 w 1592580"/>
                <a:gd name="connsiteY56" fmla="*/ 1150620 h 1363980"/>
                <a:gd name="connsiteX57" fmla="*/ 1242060 w 1592580"/>
                <a:gd name="connsiteY57" fmla="*/ 1135380 h 1363980"/>
                <a:gd name="connsiteX58" fmla="*/ 1242060 w 1592580"/>
                <a:gd name="connsiteY58" fmla="*/ 1135380 h 1363980"/>
                <a:gd name="connsiteX59" fmla="*/ 1135380 w 1592580"/>
                <a:gd name="connsiteY59" fmla="*/ 1127760 h 1363980"/>
                <a:gd name="connsiteX60" fmla="*/ 1112520 w 1592580"/>
                <a:gd name="connsiteY60" fmla="*/ 1120140 h 1363980"/>
                <a:gd name="connsiteX61" fmla="*/ 1043940 w 1592580"/>
                <a:gd name="connsiteY61" fmla="*/ 1165860 h 1363980"/>
                <a:gd name="connsiteX62" fmla="*/ 1097280 w 1592580"/>
                <a:gd name="connsiteY62" fmla="*/ 1181100 h 1363980"/>
                <a:gd name="connsiteX63" fmla="*/ 1104900 w 1592580"/>
                <a:gd name="connsiteY63" fmla="*/ 1333500 h 1363980"/>
                <a:gd name="connsiteX64" fmla="*/ 1028700 w 1592580"/>
                <a:gd name="connsiteY64" fmla="*/ 1363980 h 1363980"/>
                <a:gd name="connsiteX65" fmla="*/ 944880 w 1592580"/>
                <a:gd name="connsiteY65" fmla="*/ 1363980 h 1363980"/>
                <a:gd name="connsiteX66" fmla="*/ 944880 w 1592580"/>
                <a:gd name="connsiteY66" fmla="*/ 1363980 h 1363980"/>
                <a:gd name="connsiteX67" fmla="*/ 906780 w 1592580"/>
                <a:gd name="connsiteY67" fmla="*/ 1325880 h 1363980"/>
                <a:gd name="connsiteX68" fmla="*/ 815340 w 1592580"/>
                <a:gd name="connsiteY68" fmla="*/ 1325880 h 1363980"/>
                <a:gd name="connsiteX69" fmla="*/ 815340 w 1592580"/>
                <a:gd name="connsiteY69" fmla="*/ 1325880 h 1363980"/>
                <a:gd name="connsiteX70" fmla="*/ 769620 w 1592580"/>
                <a:gd name="connsiteY70" fmla="*/ 1272540 h 1363980"/>
                <a:gd name="connsiteX71" fmla="*/ 769620 w 1592580"/>
                <a:gd name="connsiteY71" fmla="*/ 1226820 h 1363980"/>
                <a:gd name="connsiteX72" fmla="*/ 701040 w 1592580"/>
                <a:gd name="connsiteY72" fmla="*/ 1043940 h 1363980"/>
                <a:gd name="connsiteX73" fmla="*/ 701040 w 1592580"/>
                <a:gd name="connsiteY73" fmla="*/ 967740 h 1363980"/>
                <a:gd name="connsiteX74" fmla="*/ 701040 w 1592580"/>
                <a:gd name="connsiteY74" fmla="*/ 967740 h 1363980"/>
                <a:gd name="connsiteX75" fmla="*/ 662940 w 1592580"/>
                <a:gd name="connsiteY75" fmla="*/ 914400 h 1363980"/>
                <a:gd name="connsiteX76" fmla="*/ 662940 w 1592580"/>
                <a:gd name="connsiteY76" fmla="*/ 914400 h 1363980"/>
                <a:gd name="connsiteX77" fmla="*/ 662940 w 1592580"/>
                <a:gd name="connsiteY77" fmla="*/ 914400 h 1363980"/>
                <a:gd name="connsiteX78" fmla="*/ 647700 w 1592580"/>
                <a:gd name="connsiteY78" fmla="*/ 838200 h 1363980"/>
                <a:gd name="connsiteX79" fmla="*/ 586740 w 1592580"/>
                <a:gd name="connsiteY79" fmla="*/ 800100 h 1363980"/>
                <a:gd name="connsiteX80" fmla="*/ 548640 w 1592580"/>
                <a:gd name="connsiteY80" fmla="*/ 800100 h 1363980"/>
                <a:gd name="connsiteX81" fmla="*/ 502920 w 1592580"/>
                <a:gd name="connsiteY81" fmla="*/ 762000 h 1363980"/>
                <a:gd name="connsiteX82" fmla="*/ 495300 w 1592580"/>
                <a:gd name="connsiteY82" fmla="*/ 731520 h 1363980"/>
                <a:gd name="connsiteX83" fmla="*/ 426720 w 1592580"/>
                <a:gd name="connsiteY83" fmla="*/ 708660 h 1363980"/>
                <a:gd name="connsiteX84" fmla="*/ 419100 w 1592580"/>
                <a:gd name="connsiteY84" fmla="*/ 655320 h 1363980"/>
                <a:gd name="connsiteX85" fmla="*/ 419100 w 1592580"/>
                <a:gd name="connsiteY85" fmla="*/ 655320 h 1363980"/>
                <a:gd name="connsiteX86" fmla="*/ 358140 w 1592580"/>
                <a:gd name="connsiteY86" fmla="*/ 617220 h 1363980"/>
                <a:gd name="connsiteX87" fmla="*/ 327660 w 1592580"/>
                <a:gd name="connsiteY87" fmla="*/ 609600 h 1363980"/>
                <a:gd name="connsiteX88" fmla="*/ 289560 w 1592580"/>
                <a:gd name="connsiteY88" fmla="*/ 609600 h 1363980"/>
                <a:gd name="connsiteX89" fmla="*/ 251460 w 1592580"/>
                <a:gd name="connsiteY89" fmla="*/ 609600 h 1363980"/>
                <a:gd name="connsiteX90" fmla="*/ 175260 w 1592580"/>
                <a:gd name="connsiteY90" fmla="*/ 563880 h 1363980"/>
                <a:gd name="connsiteX91" fmla="*/ 152400 w 1592580"/>
                <a:gd name="connsiteY91" fmla="*/ 548640 h 1363980"/>
                <a:gd name="connsiteX92" fmla="*/ 99060 w 1592580"/>
                <a:gd name="connsiteY92" fmla="*/ 510540 h 1363980"/>
                <a:gd name="connsiteX93" fmla="*/ 83820 w 1592580"/>
                <a:gd name="connsiteY93" fmla="*/ 472440 h 1363980"/>
                <a:gd name="connsiteX94" fmla="*/ 60960 w 1592580"/>
                <a:gd name="connsiteY94" fmla="*/ 441960 h 1363980"/>
                <a:gd name="connsiteX95" fmla="*/ 0 w 1592580"/>
                <a:gd name="connsiteY95" fmla="*/ 419100 h 1363980"/>
                <a:gd name="connsiteX0" fmla="*/ 0 w 2219622"/>
                <a:gd name="connsiteY0" fmla="*/ 419100 h 1363980"/>
                <a:gd name="connsiteX1" fmla="*/ 106680 w 2219622"/>
                <a:gd name="connsiteY1" fmla="*/ 396240 h 1363980"/>
                <a:gd name="connsiteX2" fmla="*/ 121920 w 2219622"/>
                <a:gd name="connsiteY2" fmla="*/ 342900 h 1363980"/>
                <a:gd name="connsiteX3" fmla="*/ 312420 w 2219622"/>
                <a:gd name="connsiteY3" fmla="*/ 320040 h 1363980"/>
                <a:gd name="connsiteX4" fmla="*/ 381000 w 2219622"/>
                <a:gd name="connsiteY4" fmla="*/ 198120 h 1363980"/>
                <a:gd name="connsiteX5" fmla="*/ 381000 w 2219622"/>
                <a:gd name="connsiteY5" fmla="*/ 198120 h 1363980"/>
                <a:gd name="connsiteX6" fmla="*/ 419100 w 2219622"/>
                <a:gd name="connsiteY6" fmla="*/ 91440 h 1363980"/>
                <a:gd name="connsiteX7" fmla="*/ 434340 w 2219622"/>
                <a:gd name="connsiteY7" fmla="*/ 60960 h 1363980"/>
                <a:gd name="connsiteX8" fmla="*/ 495300 w 2219622"/>
                <a:gd name="connsiteY8" fmla="*/ 45720 h 1363980"/>
                <a:gd name="connsiteX9" fmla="*/ 495300 w 2219622"/>
                <a:gd name="connsiteY9" fmla="*/ 45720 h 1363980"/>
                <a:gd name="connsiteX10" fmla="*/ 586740 w 2219622"/>
                <a:gd name="connsiteY10" fmla="*/ 15240 h 1363980"/>
                <a:gd name="connsiteX11" fmla="*/ 586740 w 2219622"/>
                <a:gd name="connsiteY11" fmla="*/ 45720 h 1363980"/>
                <a:gd name="connsiteX12" fmla="*/ 548640 w 2219622"/>
                <a:gd name="connsiteY12" fmla="*/ 99060 h 1363980"/>
                <a:gd name="connsiteX13" fmla="*/ 525780 w 2219622"/>
                <a:gd name="connsiteY13" fmla="*/ 137160 h 1363980"/>
                <a:gd name="connsiteX14" fmla="*/ 525780 w 2219622"/>
                <a:gd name="connsiteY14" fmla="*/ 160020 h 1363980"/>
                <a:gd name="connsiteX15" fmla="*/ 525780 w 2219622"/>
                <a:gd name="connsiteY15" fmla="*/ 198120 h 1363980"/>
                <a:gd name="connsiteX16" fmla="*/ 563880 w 2219622"/>
                <a:gd name="connsiteY16" fmla="*/ 198120 h 1363980"/>
                <a:gd name="connsiteX17" fmla="*/ 632460 w 2219622"/>
                <a:gd name="connsiteY17" fmla="*/ 228600 h 1363980"/>
                <a:gd name="connsiteX18" fmla="*/ 685800 w 2219622"/>
                <a:gd name="connsiteY18" fmla="*/ 228600 h 1363980"/>
                <a:gd name="connsiteX19" fmla="*/ 731520 w 2219622"/>
                <a:gd name="connsiteY19" fmla="*/ 236220 h 1363980"/>
                <a:gd name="connsiteX20" fmla="*/ 777240 w 2219622"/>
                <a:gd name="connsiteY20" fmla="*/ 274320 h 1363980"/>
                <a:gd name="connsiteX21" fmla="*/ 891540 w 2219622"/>
                <a:gd name="connsiteY21" fmla="*/ 182880 h 1363980"/>
                <a:gd name="connsiteX22" fmla="*/ 800100 w 2219622"/>
                <a:gd name="connsiteY22" fmla="*/ 83820 h 1363980"/>
                <a:gd name="connsiteX23" fmla="*/ 800100 w 2219622"/>
                <a:gd name="connsiteY23" fmla="*/ 83820 h 1363980"/>
                <a:gd name="connsiteX24" fmla="*/ 822960 w 2219622"/>
                <a:gd name="connsiteY24" fmla="*/ 15240 h 1363980"/>
                <a:gd name="connsiteX25" fmla="*/ 906780 w 2219622"/>
                <a:gd name="connsiteY25" fmla="*/ 0 h 1363980"/>
                <a:gd name="connsiteX26" fmla="*/ 1036320 w 2219622"/>
                <a:gd name="connsiteY26" fmla="*/ 121920 h 1363980"/>
                <a:gd name="connsiteX27" fmla="*/ 1028700 w 2219622"/>
                <a:gd name="connsiteY27" fmla="*/ 190500 h 1363980"/>
                <a:gd name="connsiteX28" fmla="*/ 1021080 w 2219622"/>
                <a:gd name="connsiteY28" fmla="*/ 266700 h 1363980"/>
                <a:gd name="connsiteX29" fmla="*/ 1074420 w 2219622"/>
                <a:gd name="connsiteY29" fmla="*/ 342900 h 1363980"/>
                <a:gd name="connsiteX30" fmla="*/ 1066800 w 2219622"/>
                <a:gd name="connsiteY30" fmla="*/ 388620 h 1363980"/>
                <a:gd name="connsiteX31" fmla="*/ 998220 w 2219622"/>
                <a:gd name="connsiteY31" fmla="*/ 472440 h 1363980"/>
                <a:gd name="connsiteX32" fmla="*/ 975360 w 2219622"/>
                <a:gd name="connsiteY32" fmla="*/ 510540 h 1363980"/>
                <a:gd name="connsiteX33" fmla="*/ 1013460 w 2219622"/>
                <a:gd name="connsiteY33" fmla="*/ 556260 h 1363980"/>
                <a:gd name="connsiteX34" fmla="*/ 1059180 w 2219622"/>
                <a:gd name="connsiteY34" fmla="*/ 594360 h 1363980"/>
                <a:gd name="connsiteX35" fmla="*/ 1135380 w 2219622"/>
                <a:gd name="connsiteY35" fmla="*/ 594360 h 1363980"/>
                <a:gd name="connsiteX36" fmla="*/ 1196340 w 2219622"/>
                <a:gd name="connsiteY36" fmla="*/ 601980 h 1363980"/>
                <a:gd name="connsiteX37" fmla="*/ 1211580 w 2219622"/>
                <a:gd name="connsiteY37" fmla="*/ 632460 h 1363980"/>
                <a:gd name="connsiteX38" fmla="*/ 1219200 w 2219622"/>
                <a:gd name="connsiteY38" fmla="*/ 723900 h 1363980"/>
                <a:gd name="connsiteX39" fmla="*/ 1242060 w 2219622"/>
                <a:gd name="connsiteY39" fmla="*/ 769620 h 1363980"/>
                <a:gd name="connsiteX40" fmla="*/ 1310640 w 2219622"/>
                <a:gd name="connsiteY40" fmla="*/ 784860 h 1363980"/>
                <a:gd name="connsiteX41" fmla="*/ 1341120 w 2219622"/>
                <a:gd name="connsiteY41" fmla="*/ 845820 h 1363980"/>
                <a:gd name="connsiteX42" fmla="*/ 1341120 w 2219622"/>
                <a:gd name="connsiteY42" fmla="*/ 845820 h 1363980"/>
                <a:gd name="connsiteX43" fmla="*/ 1402080 w 2219622"/>
                <a:gd name="connsiteY43" fmla="*/ 800100 h 1363980"/>
                <a:gd name="connsiteX44" fmla="*/ 1485900 w 2219622"/>
                <a:gd name="connsiteY44" fmla="*/ 807720 h 1363980"/>
                <a:gd name="connsiteX45" fmla="*/ 2219622 w 2219622"/>
                <a:gd name="connsiteY45" fmla="*/ 785696 h 1363980"/>
                <a:gd name="connsiteX46" fmla="*/ 1592580 w 2219622"/>
                <a:gd name="connsiteY46" fmla="*/ 876300 h 1363980"/>
                <a:gd name="connsiteX47" fmla="*/ 1577340 w 2219622"/>
                <a:gd name="connsiteY47" fmla="*/ 914400 h 1363980"/>
                <a:gd name="connsiteX48" fmla="*/ 1577340 w 2219622"/>
                <a:gd name="connsiteY48" fmla="*/ 914400 h 1363980"/>
                <a:gd name="connsiteX49" fmla="*/ 1584960 w 2219622"/>
                <a:gd name="connsiteY49" fmla="*/ 998220 h 1363980"/>
                <a:gd name="connsiteX50" fmla="*/ 1493520 w 2219622"/>
                <a:gd name="connsiteY50" fmla="*/ 998220 h 1363980"/>
                <a:gd name="connsiteX51" fmla="*/ 1455420 w 2219622"/>
                <a:gd name="connsiteY51" fmla="*/ 1005840 h 1363980"/>
                <a:gd name="connsiteX52" fmla="*/ 1447800 w 2219622"/>
                <a:gd name="connsiteY52" fmla="*/ 1043940 h 1363980"/>
                <a:gd name="connsiteX53" fmla="*/ 1424940 w 2219622"/>
                <a:gd name="connsiteY53" fmla="*/ 1097280 h 1363980"/>
                <a:gd name="connsiteX54" fmla="*/ 1394460 w 2219622"/>
                <a:gd name="connsiteY54" fmla="*/ 1112520 h 1363980"/>
                <a:gd name="connsiteX55" fmla="*/ 1356360 w 2219622"/>
                <a:gd name="connsiteY55" fmla="*/ 1120140 h 1363980"/>
                <a:gd name="connsiteX56" fmla="*/ 1333500 w 2219622"/>
                <a:gd name="connsiteY56" fmla="*/ 1150620 h 1363980"/>
                <a:gd name="connsiteX57" fmla="*/ 1242060 w 2219622"/>
                <a:gd name="connsiteY57" fmla="*/ 1135380 h 1363980"/>
                <a:gd name="connsiteX58" fmla="*/ 1242060 w 2219622"/>
                <a:gd name="connsiteY58" fmla="*/ 1135380 h 1363980"/>
                <a:gd name="connsiteX59" fmla="*/ 1135380 w 2219622"/>
                <a:gd name="connsiteY59" fmla="*/ 1127760 h 1363980"/>
                <a:gd name="connsiteX60" fmla="*/ 1112520 w 2219622"/>
                <a:gd name="connsiteY60" fmla="*/ 1120140 h 1363980"/>
                <a:gd name="connsiteX61" fmla="*/ 1043940 w 2219622"/>
                <a:gd name="connsiteY61" fmla="*/ 1165860 h 1363980"/>
                <a:gd name="connsiteX62" fmla="*/ 1097280 w 2219622"/>
                <a:gd name="connsiteY62" fmla="*/ 1181100 h 1363980"/>
                <a:gd name="connsiteX63" fmla="*/ 1104900 w 2219622"/>
                <a:gd name="connsiteY63" fmla="*/ 1333500 h 1363980"/>
                <a:gd name="connsiteX64" fmla="*/ 1028700 w 2219622"/>
                <a:gd name="connsiteY64" fmla="*/ 1363980 h 1363980"/>
                <a:gd name="connsiteX65" fmla="*/ 944880 w 2219622"/>
                <a:gd name="connsiteY65" fmla="*/ 1363980 h 1363980"/>
                <a:gd name="connsiteX66" fmla="*/ 944880 w 2219622"/>
                <a:gd name="connsiteY66" fmla="*/ 1363980 h 1363980"/>
                <a:gd name="connsiteX67" fmla="*/ 906780 w 2219622"/>
                <a:gd name="connsiteY67" fmla="*/ 1325880 h 1363980"/>
                <a:gd name="connsiteX68" fmla="*/ 815340 w 2219622"/>
                <a:gd name="connsiteY68" fmla="*/ 1325880 h 1363980"/>
                <a:gd name="connsiteX69" fmla="*/ 815340 w 2219622"/>
                <a:gd name="connsiteY69" fmla="*/ 1325880 h 1363980"/>
                <a:gd name="connsiteX70" fmla="*/ 769620 w 2219622"/>
                <a:gd name="connsiteY70" fmla="*/ 1272540 h 1363980"/>
                <a:gd name="connsiteX71" fmla="*/ 769620 w 2219622"/>
                <a:gd name="connsiteY71" fmla="*/ 1226820 h 1363980"/>
                <a:gd name="connsiteX72" fmla="*/ 701040 w 2219622"/>
                <a:gd name="connsiteY72" fmla="*/ 1043940 h 1363980"/>
                <a:gd name="connsiteX73" fmla="*/ 701040 w 2219622"/>
                <a:gd name="connsiteY73" fmla="*/ 967740 h 1363980"/>
                <a:gd name="connsiteX74" fmla="*/ 701040 w 2219622"/>
                <a:gd name="connsiteY74" fmla="*/ 967740 h 1363980"/>
                <a:gd name="connsiteX75" fmla="*/ 662940 w 2219622"/>
                <a:gd name="connsiteY75" fmla="*/ 914400 h 1363980"/>
                <a:gd name="connsiteX76" fmla="*/ 662940 w 2219622"/>
                <a:gd name="connsiteY76" fmla="*/ 914400 h 1363980"/>
                <a:gd name="connsiteX77" fmla="*/ 662940 w 2219622"/>
                <a:gd name="connsiteY77" fmla="*/ 914400 h 1363980"/>
                <a:gd name="connsiteX78" fmla="*/ 647700 w 2219622"/>
                <a:gd name="connsiteY78" fmla="*/ 838200 h 1363980"/>
                <a:gd name="connsiteX79" fmla="*/ 586740 w 2219622"/>
                <a:gd name="connsiteY79" fmla="*/ 800100 h 1363980"/>
                <a:gd name="connsiteX80" fmla="*/ 548640 w 2219622"/>
                <a:gd name="connsiteY80" fmla="*/ 800100 h 1363980"/>
                <a:gd name="connsiteX81" fmla="*/ 502920 w 2219622"/>
                <a:gd name="connsiteY81" fmla="*/ 762000 h 1363980"/>
                <a:gd name="connsiteX82" fmla="*/ 495300 w 2219622"/>
                <a:gd name="connsiteY82" fmla="*/ 731520 h 1363980"/>
                <a:gd name="connsiteX83" fmla="*/ 426720 w 2219622"/>
                <a:gd name="connsiteY83" fmla="*/ 708660 h 1363980"/>
                <a:gd name="connsiteX84" fmla="*/ 419100 w 2219622"/>
                <a:gd name="connsiteY84" fmla="*/ 655320 h 1363980"/>
                <a:gd name="connsiteX85" fmla="*/ 419100 w 2219622"/>
                <a:gd name="connsiteY85" fmla="*/ 655320 h 1363980"/>
                <a:gd name="connsiteX86" fmla="*/ 358140 w 2219622"/>
                <a:gd name="connsiteY86" fmla="*/ 617220 h 1363980"/>
                <a:gd name="connsiteX87" fmla="*/ 327660 w 2219622"/>
                <a:gd name="connsiteY87" fmla="*/ 609600 h 1363980"/>
                <a:gd name="connsiteX88" fmla="*/ 289560 w 2219622"/>
                <a:gd name="connsiteY88" fmla="*/ 609600 h 1363980"/>
                <a:gd name="connsiteX89" fmla="*/ 251460 w 2219622"/>
                <a:gd name="connsiteY89" fmla="*/ 609600 h 1363980"/>
                <a:gd name="connsiteX90" fmla="*/ 175260 w 2219622"/>
                <a:gd name="connsiteY90" fmla="*/ 563880 h 1363980"/>
                <a:gd name="connsiteX91" fmla="*/ 152400 w 2219622"/>
                <a:gd name="connsiteY91" fmla="*/ 548640 h 1363980"/>
                <a:gd name="connsiteX92" fmla="*/ 99060 w 2219622"/>
                <a:gd name="connsiteY92" fmla="*/ 510540 h 1363980"/>
                <a:gd name="connsiteX93" fmla="*/ 83820 w 2219622"/>
                <a:gd name="connsiteY93" fmla="*/ 472440 h 1363980"/>
                <a:gd name="connsiteX94" fmla="*/ 60960 w 2219622"/>
                <a:gd name="connsiteY94" fmla="*/ 441960 h 1363980"/>
                <a:gd name="connsiteX95" fmla="*/ 0 w 2219622"/>
                <a:gd name="connsiteY95" fmla="*/ 419100 h 1363980"/>
                <a:gd name="connsiteX0" fmla="*/ 0 w 2334392"/>
                <a:gd name="connsiteY0" fmla="*/ 419100 h 1363980"/>
                <a:gd name="connsiteX1" fmla="*/ 106680 w 2334392"/>
                <a:gd name="connsiteY1" fmla="*/ 396240 h 1363980"/>
                <a:gd name="connsiteX2" fmla="*/ 121920 w 2334392"/>
                <a:gd name="connsiteY2" fmla="*/ 342900 h 1363980"/>
                <a:gd name="connsiteX3" fmla="*/ 312420 w 2334392"/>
                <a:gd name="connsiteY3" fmla="*/ 320040 h 1363980"/>
                <a:gd name="connsiteX4" fmla="*/ 381000 w 2334392"/>
                <a:gd name="connsiteY4" fmla="*/ 198120 h 1363980"/>
                <a:gd name="connsiteX5" fmla="*/ 381000 w 2334392"/>
                <a:gd name="connsiteY5" fmla="*/ 198120 h 1363980"/>
                <a:gd name="connsiteX6" fmla="*/ 419100 w 2334392"/>
                <a:gd name="connsiteY6" fmla="*/ 91440 h 1363980"/>
                <a:gd name="connsiteX7" fmla="*/ 434340 w 2334392"/>
                <a:gd name="connsiteY7" fmla="*/ 60960 h 1363980"/>
                <a:gd name="connsiteX8" fmla="*/ 495300 w 2334392"/>
                <a:gd name="connsiteY8" fmla="*/ 45720 h 1363980"/>
                <a:gd name="connsiteX9" fmla="*/ 495300 w 2334392"/>
                <a:gd name="connsiteY9" fmla="*/ 45720 h 1363980"/>
                <a:gd name="connsiteX10" fmla="*/ 586740 w 2334392"/>
                <a:gd name="connsiteY10" fmla="*/ 15240 h 1363980"/>
                <a:gd name="connsiteX11" fmla="*/ 586740 w 2334392"/>
                <a:gd name="connsiteY11" fmla="*/ 45720 h 1363980"/>
                <a:gd name="connsiteX12" fmla="*/ 548640 w 2334392"/>
                <a:gd name="connsiteY12" fmla="*/ 99060 h 1363980"/>
                <a:gd name="connsiteX13" fmla="*/ 525780 w 2334392"/>
                <a:gd name="connsiteY13" fmla="*/ 137160 h 1363980"/>
                <a:gd name="connsiteX14" fmla="*/ 525780 w 2334392"/>
                <a:gd name="connsiteY14" fmla="*/ 160020 h 1363980"/>
                <a:gd name="connsiteX15" fmla="*/ 525780 w 2334392"/>
                <a:gd name="connsiteY15" fmla="*/ 198120 h 1363980"/>
                <a:gd name="connsiteX16" fmla="*/ 563880 w 2334392"/>
                <a:gd name="connsiteY16" fmla="*/ 198120 h 1363980"/>
                <a:gd name="connsiteX17" fmla="*/ 632460 w 2334392"/>
                <a:gd name="connsiteY17" fmla="*/ 228600 h 1363980"/>
                <a:gd name="connsiteX18" fmla="*/ 685800 w 2334392"/>
                <a:gd name="connsiteY18" fmla="*/ 228600 h 1363980"/>
                <a:gd name="connsiteX19" fmla="*/ 731520 w 2334392"/>
                <a:gd name="connsiteY19" fmla="*/ 236220 h 1363980"/>
                <a:gd name="connsiteX20" fmla="*/ 777240 w 2334392"/>
                <a:gd name="connsiteY20" fmla="*/ 274320 h 1363980"/>
                <a:gd name="connsiteX21" fmla="*/ 891540 w 2334392"/>
                <a:gd name="connsiteY21" fmla="*/ 182880 h 1363980"/>
                <a:gd name="connsiteX22" fmla="*/ 800100 w 2334392"/>
                <a:gd name="connsiteY22" fmla="*/ 83820 h 1363980"/>
                <a:gd name="connsiteX23" fmla="*/ 800100 w 2334392"/>
                <a:gd name="connsiteY23" fmla="*/ 83820 h 1363980"/>
                <a:gd name="connsiteX24" fmla="*/ 822960 w 2334392"/>
                <a:gd name="connsiteY24" fmla="*/ 15240 h 1363980"/>
                <a:gd name="connsiteX25" fmla="*/ 906780 w 2334392"/>
                <a:gd name="connsiteY25" fmla="*/ 0 h 1363980"/>
                <a:gd name="connsiteX26" fmla="*/ 1036320 w 2334392"/>
                <a:gd name="connsiteY26" fmla="*/ 121920 h 1363980"/>
                <a:gd name="connsiteX27" fmla="*/ 1028700 w 2334392"/>
                <a:gd name="connsiteY27" fmla="*/ 190500 h 1363980"/>
                <a:gd name="connsiteX28" fmla="*/ 1021080 w 2334392"/>
                <a:gd name="connsiteY28" fmla="*/ 266700 h 1363980"/>
                <a:gd name="connsiteX29" fmla="*/ 1074420 w 2334392"/>
                <a:gd name="connsiteY29" fmla="*/ 342900 h 1363980"/>
                <a:gd name="connsiteX30" fmla="*/ 1066800 w 2334392"/>
                <a:gd name="connsiteY30" fmla="*/ 388620 h 1363980"/>
                <a:gd name="connsiteX31" fmla="*/ 998220 w 2334392"/>
                <a:gd name="connsiteY31" fmla="*/ 472440 h 1363980"/>
                <a:gd name="connsiteX32" fmla="*/ 975360 w 2334392"/>
                <a:gd name="connsiteY32" fmla="*/ 510540 h 1363980"/>
                <a:gd name="connsiteX33" fmla="*/ 1013460 w 2334392"/>
                <a:gd name="connsiteY33" fmla="*/ 556260 h 1363980"/>
                <a:gd name="connsiteX34" fmla="*/ 1059180 w 2334392"/>
                <a:gd name="connsiteY34" fmla="*/ 594360 h 1363980"/>
                <a:gd name="connsiteX35" fmla="*/ 1135380 w 2334392"/>
                <a:gd name="connsiteY35" fmla="*/ 594360 h 1363980"/>
                <a:gd name="connsiteX36" fmla="*/ 1196340 w 2334392"/>
                <a:gd name="connsiteY36" fmla="*/ 601980 h 1363980"/>
                <a:gd name="connsiteX37" fmla="*/ 1211580 w 2334392"/>
                <a:gd name="connsiteY37" fmla="*/ 632460 h 1363980"/>
                <a:gd name="connsiteX38" fmla="*/ 1219200 w 2334392"/>
                <a:gd name="connsiteY38" fmla="*/ 723900 h 1363980"/>
                <a:gd name="connsiteX39" fmla="*/ 1242060 w 2334392"/>
                <a:gd name="connsiteY39" fmla="*/ 769620 h 1363980"/>
                <a:gd name="connsiteX40" fmla="*/ 1310640 w 2334392"/>
                <a:gd name="connsiteY40" fmla="*/ 784860 h 1363980"/>
                <a:gd name="connsiteX41" fmla="*/ 1341120 w 2334392"/>
                <a:gd name="connsiteY41" fmla="*/ 845820 h 1363980"/>
                <a:gd name="connsiteX42" fmla="*/ 1341120 w 2334392"/>
                <a:gd name="connsiteY42" fmla="*/ 845820 h 1363980"/>
                <a:gd name="connsiteX43" fmla="*/ 1402080 w 2334392"/>
                <a:gd name="connsiteY43" fmla="*/ 800100 h 1363980"/>
                <a:gd name="connsiteX44" fmla="*/ 1485900 w 2334392"/>
                <a:gd name="connsiteY44" fmla="*/ 807720 h 1363980"/>
                <a:gd name="connsiteX45" fmla="*/ 2219622 w 2334392"/>
                <a:gd name="connsiteY45" fmla="*/ 785696 h 1363980"/>
                <a:gd name="connsiteX46" fmla="*/ 2334392 w 2334392"/>
                <a:gd name="connsiteY46" fmla="*/ 825005 h 1363980"/>
                <a:gd name="connsiteX47" fmla="*/ 1577340 w 2334392"/>
                <a:gd name="connsiteY47" fmla="*/ 914400 h 1363980"/>
                <a:gd name="connsiteX48" fmla="*/ 1577340 w 2334392"/>
                <a:gd name="connsiteY48" fmla="*/ 914400 h 1363980"/>
                <a:gd name="connsiteX49" fmla="*/ 1584960 w 2334392"/>
                <a:gd name="connsiteY49" fmla="*/ 998220 h 1363980"/>
                <a:gd name="connsiteX50" fmla="*/ 1493520 w 2334392"/>
                <a:gd name="connsiteY50" fmla="*/ 998220 h 1363980"/>
                <a:gd name="connsiteX51" fmla="*/ 1455420 w 2334392"/>
                <a:gd name="connsiteY51" fmla="*/ 1005840 h 1363980"/>
                <a:gd name="connsiteX52" fmla="*/ 1447800 w 2334392"/>
                <a:gd name="connsiteY52" fmla="*/ 1043940 h 1363980"/>
                <a:gd name="connsiteX53" fmla="*/ 1424940 w 2334392"/>
                <a:gd name="connsiteY53" fmla="*/ 1097280 h 1363980"/>
                <a:gd name="connsiteX54" fmla="*/ 1394460 w 2334392"/>
                <a:gd name="connsiteY54" fmla="*/ 1112520 h 1363980"/>
                <a:gd name="connsiteX55" fmla="*/ 1356360 w 2334392"/>
                <a:gd name="connsiteY55" fmla="*/ 1120140 h 1363980"/>
                <a:gd name="connsiteX56" fmla="*/ 1333500 w 2334392"/>
                <a:gd name="connsiteY56" fmla="*/ 1150620 h 1363980"/>
                <a:gd name="connsiteX57" fmla="*/ 1242060 w 2334392"/>
                <a:gd name="connsiteY57" fmla="*/ 1135380 h 1363980"/>
                <a:gd name="connsiteX58" fmla="*/ 1242060 w 2334392"/>
                <a:gd name="connsiteY58" fmla="*/ 1135380 h 1363980"/>
                <a:gd name="connsiteX59" fmla="*/ 1135380 w 2334392"/>
                <a:gd name="connsiteY59" fmla="*/ 1127760 h 1363980"/>
                <a:gd name="connsiteX60" fmla="*/ 1112520 w 2334392"/>
                <a:gd name="connsiteY60" fmla="*/ 1120140 h 1363980"/>
                <a:gd name="connsiteX61" fmla="*/ 1043940 w 2334392"/>
                <a:gd name="connsiteY61" fmla="*/ 1165860 h 1363980"/>
                <a:gd name="connsiteX62" fmla="*/ 1097280 w 2334392"/>
                <a:gd name="connsiteY62" fmla="*/ 1181100 h 1363980"/>
                <a:gd name="connsiteX63" fmla="*/ 1104900 w 2334392"/>
                <a:gd name="connsiteY63" fmla="*/ 1333500 h 1363980"/>
                <a:gd name="connsiteX64" fmla="*/ 1028700 w 2334392"/>
                <a:gd name="connsiteY64" fmla="*/ 1363980 h 1363980"/>
                <a:gd name="connsiteX65" fmla="*/ 944880 w 2334392"/>
                <a:gd name="connsiteY65" fmla="*/ 1363980 h 1363980"/>
                <a:gd name="connsiteX66" fmla="*/ 944880 w 2334392"/>
                <a:gd name="connsiteY66" fmla="*/ 1363980 h 1363980"/>
                <a:gd name="connsiteX67" fmla="*/ 906780 w 2334392"/>
                <a:gd name="connsiteY67" fmla="*/ 1325880 h 1363980"/>
                <a:gd name="connsiteX68" fmla="*/ 815340 w 2334392"/>
                <a:gd name="connsiteY68" fmla="*/ 1325880 h 1363980"/>
                <a:gd name="connsiteX69" fmla="*/ 815340 w 2334392"/>
                <a:gd name="connsiteY69" fmla="*/ 1325880 h 1363980"/>
                <a:gd name="connsiteX70" fmla="*/ 769620 w 2334392"/>
                <a:gd name="connsiteY70" fmla="*/ 1272540 h 1363980"/>
                <a:gd name="connsiteX71" fmla="*/ 769620 w 2334392"/>
                <a:gd name="connsiteY71" fmla="*/ 1226820 h 1363980"/>
                <a:gd name="connsiteX72" fmla="*/ 701040 w 2334392"/>
                <a:gd name="connsiteY72" fmla="*/ 1043940 h 1363980"/>
                <a:gd name="connsiteX73" fmla="*/ 701040 w 2334392"/>
                <a:gd name="connsiteY73" fmla="*/ 967740 h 1363980"/>
                <a:gd name="connsiteX74" fmla="*/ 701040 w 2334392"/>
                <a:gd name="connsiteY74" fmla="*/ 967740 h 1363980"/>
                <a:gd name="connsiteX75" fmla="*/ 662940 w 2334392"/>
                <a:gd name="connsiteY75" fmla="*/ 914400 h 1363980"/>
                <a:gd name="connsiteX76" fmla="*/ 662940 w 2334392"/>
                <a:gd name="connsiteY76" fmla="*/ 914400 h 1363980"/>
                <a:gd name="connsiteX77" fmla="*/ 662940 w 2334392"/>
                <a:gd name="connsiteY77" fmla="*/ 914400 h 1363980"/>
                <a:gd name="connsiteX78" fmla="*/ 647700 w 2334392"/>
                <a:gd name="connsiteY78" fmla="*/ 838200 h 1363980"/>
                <a:gd name="connsiteX79" fmla="*/ 586740 w 2334392"/>
                <a:gd name="connsiteY79" fmla="*/ 800100 h 1363980"/>
                <a:gd name="connsiteX80" fmla="*/ 548640 w 2334392"/>
                <a:gd name="connsiteY80" fmla="*/ 800100 h 1363980"/>
                <a:gd name="connsiteX81" fmla="*/ 502920 w 2334392"/>
                <a:gd name="connsiteY81" fmla="*/ 762000 h 1363980"/>
                <a:gd name="connsiteX82" fmla="*/ 495300 w 2334392"/>
                <a:gd name="connsiteY82" fmla="*/ 731520 h 1363980"/>
                <a:gd name="connsiteX83" fmla="*/ 426720 w 2334392"/>
                <a:gd name="connsiteY83" fmla="*/ 708660 h 1363980"/>
                <a:gd name="connsiteX84" fmla="*/ 419100 w 2334392"/>
                <a:gd name="connsiteY84" fmla="*/ 655320 h 1363980"/>
                <a:gd name="connsiteX85" fmla="*/ 419100 w 2334392"/>
                <a:gd name="connsiteY85" fmla="*/ 655320 h 1363980"/>
                <a:gd name="connsiteX86" fmla="*/ 358140 w 2334392"/>
                <a:gd name="connsiteY86" fmla="*/ 617220 h 1363980"/>
                <a:gd name="connsiteX87" fmla="*/ 327660 w 2334392"/>
                <a:gd name="connsiteY87" fmla="*/ 609600 h 1363980"/>
                <a:gd name="connsiteX88" fmla="*/ 289560 w 2334392"/>
                <a:gd name="connsiteY88" fmla="*/ 609600 h 1363980"/>
                <a:gd name="connsiteX89" fmla="*/ 251460 w 2334392"/>
                <a:gd name="connsiteY89" fmla="*/ 609600 h 1363980"/>
                <a:gd name="connsiteX90" fmla="*/ 175260 w 2334392"/>
                <a:gd name="connsiteY90" fmla="*/ 563880 h 1363980"/>
                <a:gd name="connsiteX91" fmla="*/ 152400 w 2334392"/>
                <a:gd name="connsiteY91" fmla="*/ 548640 h 1363980"/>
                <a:gd name="connsiteX92" fmla="*/ 99060 w 2334392"/>
                <a:gd name="connsiteY92" fmla="*/ 510540 h 1363980"/>
                <a:gd name="connsiteX93" fmla="*/ 83820 w 2334392"/>
                <a:gd name="connsiteY93" fmla="*/ 472440 h 1363980"/>
                <a:gd name="connsiteX94" fmla="*/ 60960 w 2334392"/>
                <a:gd name="connsiteY94" fmla="*/ 441960 h 1363980"/>
                <a:gd name="connsiteX95" fmla="*/ 0 w 2334392"/>
                <a:gd name="connsiteY95" fmla="*/ 419100 h 1363980"/>
                <a:gd name="connsiteX0" fmla="*/ 0 w 2334392"/>
                <a:gd name="connsiteY0" fmla="*/ 419100 h 1363980"/>
                <a:gd name="connsiteX1" fmla="*/ 106680 w 2334392"/>
                <a:gd name="connsiteY1" fmla="*/ 396240 h 1363980"/>
                <a:gd name="connsiteX2" fmla="*/ 121920 w 2334392"/>
                <a:gd name="connsiteY2" fmla="*/ 342900 h 1363980"/>
                <a:gd name="connsiteX3" fmla="*/ 312420 w 2334392"/>
                <a:gd name="connsiteY3" fmla="*/ 320040 h 1363980"/>
                <a:gd name="connsiteX4" fmla="*/ 381000 w 2334392"/>
                <a:gd name="connsiteY4" fmla="*/ 198120 h 1363980"/>
                <a:gd name="connsiteX5" fmla="*/ 381000 w 2334392"/>
                <a:gd name="connsiteY5" fmla="*/ 198120 h 1363980"/>
                <a:gd name="connsiteX6" fmla="*/ 419100 w 2334392"/>
                <a:gd name="connsiteY6" fmla="*/ 91440 h 1363980"/>
                <a:gd name="connsiteX7" fmla="*/ 434340 w 2334392"/>
                <a:gd name="connsiteY7" fmla="*/ 60960 h 1363980"/>
                <a:gd name="connsiteX8" fmla="*/ 495300 w 2334392"/>
                <a:gd name="connsiteY8" fmla="*/ 45720 h 1363980"/>
                <a:gd name="connsiteX9" fmla="*/ 495300 w 2334392"/>
                <a:gd name="connsiteY9" fmla="*/ 45720 h 1363980"/>
                <a:gd name="connsiteX10" fmla="*/ 586740 w 2334392"/>
                <a:gd name="connsiteY10" fmla="*/ 15240 h 1363980"/>
                <a:gd name="connsiteX11" fmla="*/ 586740 w 2334392"/>
                <a:gd name="connsiteY11" fmla="*/ 45720 h 1363980"/>
                <a:gd name="connsiteX12" fmla="*/ 548640 w 2334392"/>
                <a:gd name="connsiteY12" fmla="*/ 99060 h 1363980"/>
                <a:gd name="connsiteX13" fmla="*/ 525780 w 2334392"/>
                <a:gd name="connsiteY13" fmla="*/ 137160 h 1363980"/>
                <a:gd name="connsiteX14" fmla="*/ 525780 w 2334392"/>
                <a:gd name="connsiteY14" fmla="*/ 160020 h 1363980"/>
                <a:gd name="connsiteX15" fmla="*/ 525780 w 2334392"/>
                <a:gd name="connsiteY15" fmla="*/ 198120 h 1363980"/>
                <a:gd name="connsiteX16" fmla="*/ 563880 w 2334392"/>
                <a:gd name="connsiteY16" fmla="*/ 198120 h 1363980"/>
                <a:gd name="connsiteX17" fmla="*/ 632460 w 2334392"/>
                <a:gd name="connsiteY17" fmla="*/ 228600 h 1363980"/>
                <a:gd name="connsiteX18" fmla="*/ 685800 w 2334392"/>
                <a:gd name="connsiteY18" fmla="*/ 228600 h 1363980"/>
                <a:gd name="connsiteX19" fmla="*/ 731520 w 2334392"/>
                <a:gd name="connsiteY19" fmla="*/ 236220 h 1363980"/>
                <a:gd name="connsiteX20" fmla="*/ 777240 w 2334392"/>
                <a:gd name="connsiteY20" fmla="*/ 274320 h 1363980"/>
                <a:gd name="connsiteX21" fmla="*/ 891540 w 2334392"/>
                <a:gd name="connsiteY21" fmla="*/ 182880 h 1363980"/>
                <a:gd name="connsiteX22" fmla="*/ 800100 w 2334392"/>
                <a:gd name="connsiteY22" fmla="*/ 83820 h 1363980"/>
                <a:gd name="connsiteX23" fmla="*/ 800100 w 2334392"/>
                <a:gd name="connsiteY23" fmla="*/ 83820 h 1363980"/>
                <a:gd name="connsiteX24" fmla="*/ 822960 w 2334392"/>
                <a:gd name="connsiteY24" fmla="*/ 15240 h 1363980"/>
                <a:gd name="connsiteX25" fmla="*/ 906780 w 2334392"/>
                <a:gd name="connsiteY25" fmla="*/ 0 h 1363980"/>
                <a:gd name="connsiteX26" fmla="*/ 1036320 w 2334392"/>
                <a:gd name="connsiteY26" fmla="*/ 121920 h 1363980"/>
                <a:gd name="connsiteX27" fmla="*/ 1028700 w 2334392"/>
                <a:gd name="connsiteY27" fmla="*/ 190500 h 1363980"/>
                <a:gd name="connsiteX28" fmla="*/ 1021080 w 2334392"/>
                <a:gd name="connsiteY28" fmla="*/ 266700 h 1363980"/>
                <a:gd name="connsiteX29" fmla="*/ 1074420 w 2334392"/>
                <a:gd name="connsiteY29" fmla="*/ 342900 h 1363980"/>
                <a:gd name="connsiteX30" fmla="*/ 1066800 w 2334392"/>
                <a:gd name="connsiteY30" fmla="*/ 388620 h 1363980"/>
                <a:gd name="connsiteX31" fmla="*/ 998220 w 2334392"/>
                <a:gd name="connsiteY31" fmla="*/ 472440 h 1363980"/>
                <a:gd name="connsiteX32" fmla="*/ 975360 w 2334392"/>
                <a:gd name="connsiteY32" fmla="*/ 510540 h 1363980"/>
                <a:gd name="connsiteX33" fmla="*/ 1013460 w 2334392"/>
                <a:gd name="connsiteY33" fmla="*/ 556260 h 1363980"/>
                <a:gd name="connsiteX34" fmla="*/ 1059180 w 2334392"/>
                <a:gd name="connsiteY34" fmla="*/ 594360 h 1363980"/>
                <a:gd name="connsiteX35" fmla="*/ 1135380 w 2334392"/>
                <a:gd name="connsiteY35" fmla="*/ 594360 h 1363980"/>
                <a:gd name="connsiteX36" fmla="*/ 1196340 w 2334392"/>
                <a:gd name="connsiteY36" fmla="*/ 601980 h 1363980"/>
                <a:gd name="connsiteX37" fmla="*/ 1211580 w 2334392"/>
                <a:gd name="connsiteY37" fmla="*/ 632460 h 1363980"/>
                <a:gd name="connsiteX38" fmla="*/ 1219200 w 2334392"/>
                <a:gd name="connsiteY38" fmla="*/ 723900 h 1363980"/>
                <a:gd name="connsiteX39" fmla="*/ 1242060 w 2334392"/>
                <a:gd name="connsiteY39" fmla="*/ 769620 h 1363980"/>
                <a:gd name="connsiteX40" fmla="*/ 1310640 w 2334392"/>
                <a:gd name="connsiteY40" fmla="*/ 784860 h 1363980"/>
                <a:gd name="connsiteX41" fmla="*/ 1341120 w 2334392"/>
                <a:gd name="connsiteY41" fmla="*/ 845820 h 1363980"/>
                <a:gd name="connsiteX42" fmla="*/ 1341120 w 2334392"/>
                <a:gd name="connsiteY42" fmla="*/ 845820 h 1363980"/>
                <a:gd name="connsiteX43" fmla="*/ 1402080 w 2334392"/>
                <a:gd name="connsiteY43" fmla="*/ 800100 h 1363980"/>
                <a:gd name="connsiteX44" fmla="*/ 1485900 w 2334392"/>
                <a:gd name="connsiteY44" fmla="*/ 807720 h 1363980"/>
                <a:gd name="connsiteX45" fmla="*/ 2219622 w 2334392"/>
                <a:gd name="connsiteY45" fmla="*/ 785696 h 1363980"/>
                <a:gd name="connsiteX46" fmla="*/ 2334392 w 2334392"/>
                <a:gd name="connsiteY46" fmla="*/ 825005 h 1363980"/>
                <a:gd name="connsiteX47" fmla="*/ 1577340 w 2334392"/>
                <a:gd name="connsiteY47" fmla="*/ 914400 h 1363980"/>
                <a:gd name="connsiteX48" fmla="*/ 2319152 w 2334392"/>
                <a:gd name="connsiteY48" fmla="*/ 946460 h 1363980"/>
                <a:gd name="connsiteX49" fmla="*/ 1584960 w 2334392"/>
                <a:gd name="connsiteY49" fmla="*/ 998220 h 1363980"/>
                <a:gd name="connsiteX50" fmla="*/ 1493520 w 2334392"/>
                <a:gd name="connsiteY50" fmla="*/ 998220 h 1363980"/>
                <a:gd name="connsiteX51" fmla="*/ 1455420 w 2334392"/>
                <a:gd name="connsiteY51" fmla="*/ 1005840 h 1363980"/>
                <a:gd name="connsiteX52" fmla="*/ 1447800 w 2334392"/>
                <a:gd name="connsiteY52" fmla="*/ 1043940 h 1363980"/>
                <a:gd name="connsiteX53" fmla="*/ 1424940 w 2334392"/>
                <a:gd name="connsiteY53" fmla="*/ 1097280 h 1363980"/>
                <a:gd name="connsiteX54" fmla="*/ 1394460 w 2334392"/>
                <a:gd name="connsiteY54" fmla="*/ 1112520 h 1363980"/>
                <a:gd name="connsiteX55" fmla="*/ 1356360 w 2334392"/>
                <a:gd name="connsiteY55" fmla="*/ 1120140 h 1363980"/>
                <a:gd name="connsiteX56" fmla="*/ 1333500 w 2334392"/>
                <a:gd name="connsiteY56" fmla="*/ 1150620 h 1363980"/>
                <a:gd name="connsiteX57" fmla="*/ 1242060 w 2334392"/>
                <a:gd name="connsiteY57" fmla="*/ 1135380 h 1363980"/>
                <a:gd name="connsiteX58" fmla="*/ 1242060 w 2334392"/>
                <a:gd name="connsiteY58" fmla="*/ 1135380 h 1363980"/>
                <a:gd name="connsiteX59" fmla="*/ 1135380 w 2334392"/>
                <a:gd name="connsiteY59" fmla="*/ 1127760 h 1363980"/>
                <a:gd name="connsiteX60" fmla="*/ 1112520 w 2334392"/>
                <a:gd name="connsiteY60" fmla="*/ 1120140 h 1363980"/>
                <a:gd name="connsiteX61" fmla="*/ 1043940 w 2334392"/>
                <a:gd name="connsiteY61" fmla="*/ 1165860 h 1363980"/>
                <a:gd name="connsiteX62" fmla="*/ 1097280 w 2334392"/>
                <a:gd name="connsiteY62" fmla="*/ 1181100 h 1363980"/>
                <a:gd name="connsiteX63" fmla="*/ 1104900 w 2334392"/>
                <a:gd name="connsiteY63" fmla="*/ 1333500 h 1363980"/>
                <a:gd name="connsiteX64" fmla="*/ 1028700 w 2334392"/>
                <a:gd name="connsiteY64" fmla="*/ 1363980 h 1363980"/>
                <a:gd name="connsiteX65" fmla="*/ 944880 w 2334392"/>
                <a:gd name="connsiteY65" fmla="*/ 1363980 h 1363980"/>
                <a:gd name="connsiteX66" fmla="*/ 944880 w 2334392"/>
                <a:gd name="connsiteY66" fmla="*/ 1363980 h 1363980"/>
                <a:gd name="connsiteX67" fmla="*/ 906780 w 2334392"/>
                <a:gd name="connsiteY67" fmla="*/ 1325880 h 1363980"/>
                <a:gd name="connsiteX68" fmla="*/ 815340 w 2334392"/>
                <a:gd name="connsiteY68" fmla="*/ 1325880 h 1363980"/>
                <a:gd name="connsiteX69" fmla="*/ 815340 w 2334392"/>
                <a:gd name="connsiteY69" fmla="*/ 1325880 h 1363980"/>
                <a:gd name="connsiteX70" fmla="*/ 769620 w 2334392"/>
                <a:gd name="connsiteY70" fmla="*/ 1272540 h 1363980"/>
                <a:gd name="connsiteX71" fmla="*/ 769620 w 2334392"/>
                <a:gd name="connsiteY71" fmla="*/ 1226820 h 1363980"/>
                <a:gd name="connsiteX72" fmla="*/ 701040 w 2334392"/>
                <a:gd name="connsiteY72" fmla="*/ 1043940 h 1363980"/>
                <a:gd name="connsiteX73" fmla="*/ 701040 w 2334392"/>
                <a:gd name="connsiteY73" fmla="*/ 967740 h 1363980"/>
                <a:gd name="connsiteX74" fmla="*/ 701040 w 2334392"/>
                <a:gd name="connsiteY74" fmla="*/ 967740 h 1363980"/>
                <a:gd name="connsiteX75" fmla="*/ 662940 w 2334392"/>
                <a:gd name="connsiteY75" fmla="*/ 914400 h 1363980"/>
                <a:gd name="connsiteX76" fmla="*/ 662940 w 2334392"/>
                <a:gd name="connsiteY76" fmla="*/ 914400 h 1363980"/>
                <a:gd name="connsiteX77" fmla="*/ 662940 w 2334392"/>
                <a:gd name="connsiteY77" fmla="*/ 914400 h 1363980"/>
                <a:gd name="connsiteX78" fmla="*/ 647700 w 2334392"/>
                <a:gd name="connsiteY78" fmla="*/ 838200 h 1363980"/>
                <a:gd name="connsiteX79" fmla="*/ 586740 w 2334392"/>
                <a:gd name="connsiteY79" fmla="*/ 800100 h 1363980"/>
                <a:gd name="connsiteX80" fmla="*/ 548640 w 2334392"/>
                <a:gd name="connsiteY80" fmla="*/ 800100 h 1363980"/>
                <a:gd name="connsiteX81" fmla="*/ 502920 w 2334392"/>
                <a:gd name="connsiteY81" fmla="*/ 762000 h 1363980"/>
                <a:gd name="connsiteX82" fmla="*/ 495300 w 2334392"/>
                <a:gd name="connsiteY82" fmla="*/ 731520 h 1363980"/>
                <a:gd name="connsiteX83" fmla="*/ 426720 w 2334392"/>
                <a:gd name="connsiteY83" fmla="*/ 708660 h 1363980"/>
                <a:gd name="connsiteX84" fmla="*/ 419100 w 2334392"/>
                <a:gd name="connsiteY84" fmla="*/ 655320 h 1363980"/>
                <a:gd name="connsiteX85" fmla="*/ 419100 w 2334392"/>
                <a:gd name="connsiteY85" fmla="*/ 655320 h 1363980"/>
                <a:gd name="connsiteX86" fmla="*/ 358140 w 2334392"/>
                <a:gd name="connsiteY86" fmla="*/ 617220 h 1363980"/>
                <a:gd name="connsiteX87" fmla="*/ 327660 w 2334392"/>
                <a:gd name="connsiteY87" fmla="*/ 609600 h 1363980"/>
                <a:gd name="connsiteX88" fmla="*/ 289560 w 2334392"/>
                <a:gd name="connsiteY88" fmla="*/ 609600 h 1363980"/>
                <a:gd name="connsiteX89" fmla="*/ 251460 w 2334392"/>
                <a:gd name="connsiteY89" fmla="*/ 609600 h 1363980"/>
                <a:gd name="connsiteX90" fmla="*/ 175260 w 2334392"/>
                <a:gd name="connsiteY90" fmla="*/ 563880 h 1363980"/>
                <a:gd name="connsiteX91" fmla="*/ 152400 w 2334392"/>
                <a:gd name="connsiteY91" fmla="*/ 548640 h 1363980"/>
                <a:gd name="connsiteX92" fmla="*/ 99060 w 2334392"/>
                <a:gd name="connsiteY92" fmla="*/ 510540 h 1363980"/>
                <a:gd name="connsiteX93" fmla="*/ 83820 w 2334392"/>
                <a:gd name="connsiteY93" fmla="*/ 472440 h 1363980"/>
                <a:gd name="connsiteX94" fmla="*/ 60960 w 2334392"/>
                <a:gd name="connsiteY94" fmla="*/ 441960 h 1363980"/>
                <a:gd name="connsiteX95" fmla="*/ 0 w 2334392"/>
                <a:gd name="connsiteY95" fmla="*/ 419100 h 1363980"/>
                <a:gd name="connsiteX0" fmla="*/ 0 w 2334392"/>
                <a:gd name="connsiteY0" fmla="*/ 419100 h 1363980"/>
                <a:gd name="connsiteX1" fmla="*/ 106680 w 2334392"/>
                <a:gd name="connsiteY1" fmla="*/ 396240 h 1363980"/>
                <a:gd name="connsiteX2" fmla="*/ 121920 w 2334392"/>
                <a:gd name="connsiteY2" fmla="*/ 342900 h 1363980"/>
                <a:gd name="connsiteX3" fmla="*/ 312420 w 2334392"/>
                <a:gd name="connsiteY3" fmla="*/ 320040 h 1363980"/>
                <a:gd name="connsiteX4" fmla="*/ 381000 w 2334392"/>
                <a:gd name="connsiteY4" fmla="*/ 198120 h 1363980"/>
                <a:gd name="connsiteX5" fmla="*/ 381000 w 2334392"/>
                <a:gd name="connsiteY5" fmla="*/ 198120 h 1363980"/>
                <a:gd name="connsiteX6" fmla="*/ 419100 w 2334392"/>
                <a:gd name="connsiteY6" fmla="*/ 91440 h 1363980"/>
                <a:gd name="connsiteX7" fmla="*/ 434340 w 2334392"/>
                <a:gd name="connsiteY7" fmla="*/ 60960 h 1363980"/>
                <a:gd name="connsiteX8" fmla="*/ 495300 w 2334392"/>
                <a:gd name="connsiteY8" fmla="*/ 45720 h 1363980"/>
                <a:gd name="connsiteX9" fmla="*/ 495300 w 2334392"/>
                <a:gd name="connsiteY9" fmla="*/ 45720 h 1363980"/>
                <a:gd name="connsiteX10" fmla="*/ 586740 w 2334392"/>
                <a:gd name="connsiteY10" fmla="*/ 15240 h 1363980"/>
                <a:gd name="connsiteX11" fmla="*/ 586740 w 2334392"/>
                <a:gd name="connsiteY11" fmla="*/ 45720 h 1363980"/>
                <a:gd name="connsiteX12" fmla="*/ 548640 w 2334392"/>
                <a:gd name="connsiteY12" fmla="*/ 99060 h 1363980"/>
                <a:gd name="connsiteX13" fmla="*/ 525780 w 2334392"/>
                <a:gd name="connsiteY13" fmla="*/ 137160 h 1363980"/>
                <a:gd name="connsiteX14" fmla="*/ 525780 w 2334392"/>
                <a:gd name="connsiteY14" fmla="*/ 160020 h 1363980"/>
                <a:gd name="connsiteX15" fmla="*/ 525780 w 2334392"/>
                <a:gd name="connsiteY15" fmla="*/ 198120 h 1363980"/>
                <a:gd name="connsiteX16" fmla="*/ 563880 w 2334392"/>
                <a:gd name="connsiteY16" fmla="*/ 198120 h 1363980"/>
                <a:gd name="connsiteX17" fmla="*/ 632460 w 2334392"/>
                <a:gd name="connsiteY17" fmla="*/ 228600 h 1363980"/>
                <a:gd name="connsiteX18" fmla="*/ 685800 w 2334392"/>
                <a:gd name="connsiteY18" fmla="*/ 228600 h 1363980"/>
                <a:gd name="connsiteX19" fmla="*/ 731520 w 2334392"/>
                <a:gd name="connsiteY19" fmla="*/ 236220 h 1363980"/>
                <a:gd name="connsiteX20" fmla="*/ 777240 w 2334392"/>
                <a:gd name="connsiteY20" fmla="*/ 274320 h 1363980"/>
                <a:gd name="connsiteX21" fmla="*/ 891540 w 2334392"/>
                <a:gd name="connsiteY21" fmla="*/ 182880 h 1363980"/>
                <a:gd name="connsiteX22" fmla="*/ 800100 w 2334392"/>
                <a:gd name="connsiteY22" fmla="*/ 83820 h 1363980"/>
                <a:gd name="connsiteX23" fmla="*/ 800100 w 2334392"/>
                <a:gd name="connsiteY23" fmla="*/ 83820 h 1363980"/>
                <a:gd name="connsiteX24" fmla="*/ 822960 w 2334392"/>
                <a:gd name="connsiteY24" fmla="*/ 15240 h 1363980"/>
                <a:gd name="connsiteX25" fmla="*/ 906780 w 2334392"/>
                <a:gd name="connsiteY25" fmla="*/ 0 h 1363980"/>
                <a:gd name="connsiteX26" fmla="*/ 1036320 w 2334392"/>
                <a:gd name="connsiteY26" fmla="*/ 121920 h 1363980"/>
                <a:gd name="connsiteX27" fmla="*/ 1028700 w 2334392"/>
                <a:gd name="connsiteY27" fmla="*/ 190500 h 1363980"/>
                <a:gd name="connsiteX28" fmla="*/ 1021080 w 2334392"/>
                <a:gd name="connsiteY28" fmla="*/ 266700 h 1363980"/>
                <a:gd name="connsiteX29" fmla="*/ 1074420 w 2334392"/>
                <a:gd name="connsiteY29" fmla="*/ 342900 h 1363980"/>
                <a:gd name="connsiteX30" fmla="*/ 1066800 w 2334392"/>
                <a:gd name="connsiteY30" fmla="*/ 388620 h 1363980"/>
                <a:gd name="connsiteX31" fmla="*/ 998220 w 2334392"/>
                <a:gd name="connsiteY31" fmla="*/ 472440 h 1363980"/>
                <a:gd name="connsiteX32" fmla="*/ 975360 w 2334392"/>
                <a:gd name="connsiteY32" fmla="*/ 510540 h 1363980"/>
                <a:gd name="connsiteX33" fmla="*/ 1013460 w 2334392"/>
                <a:gd name="connsiteY33" fmla="*/ 556260 h 1363980"/>
                <a:gd name="connsiteX34" fmla="*/ 1059180 w 2334392"/>
                <a:gd name="connsiteY34" fmla="*/ 594360 h 1363980"/>
                <a:gd name="connsiteX35" fmla="*/ 1135380 w 2334392"/>
                <a:gd name="connsiteY35" fmla="*/ 594360 h 1363980"/>
                <a:gd name="connsiteX36" fmla="*/ 1196340 w 2334392"/>
                <a:gd name="connsiteY36" fmla="*/ 601980 h 1363980"/>
                <a:gd name="connsiteX37" fmla="*/ 1211580 w 2334392"/>
                <a:gd name="connsiteY37" fmla="*/ 632460 h 1363980"/>
                <a:gd name="connsiteX38" fmla="*/ 1219200 w 2334392"/>
                <a:gd name="connsiteY38" fmla="*/ 723900 h 1363980"/>
                <a:gd name="connsiteX39" fmla="*/ 1242060 w 2334392"/>
                <a:gd name="connsiteY39" fmla="*/ 769620 h 1363980"/>
                <a:gd name="connsiteX40" fmla="*/ 1310640 w 2334392"/>
                <a:gd name="connsiteY40" fmla="*/ 784860 h 1363980"/>
                <a:gd name="connsiteX41" fmla="*/ 1341120 w 2334392"/>
                <a:gd name="connsiteY41" fmla="*/ 845820 h 1363980"/>
                <a:gd name="connsiteX42" fmla="*/ 1341120 w 2334392"/>
                <a:gd name="connsiteY42" fmla="*/ 845820 h 1363980"/>
                <a:gd name="connsiteX43" fmla="*/ 1402080 w 2334392"/>
                <a:gd name="connsiteY43" fmla="*/ 800100 h 1363980"/>
                <a:gd name="connsiteX44" fmla="*/ 1485900 w 2334392"/>
                <a:gd name="connsiteY44" fmla="*/ 807720 h 1363980"/>
                <a:gd name="connsiteX45" fmla="*/ 2219622 w 2334392"/>
                <a:gd name="connsiteY45" fmla="*/ 785696 h 1363980"/>
                <a:gd name="connsiteX46" fmla="*/ 2334392 w 2334392"/>
                <a:gd name="connsiteY46" fmla="*/ 825005 h 1363980"/>
                <a:gd name="connsiteX47" fmla="*/ 2310910 w 2334392"/>
                <a:gd name="connsiteY47" fmla="*/ 888753 h 1363980"/>
                <a:gd name="connsiteX48" fmla="*/ 2319152 w 2334392"/>
                <a:gd name="connsiteY48" fmla="*/ 946460 h 1363980"/>
                <a:gd name="connsiteX49" fmla="*/ 1584960 w 2334392"/>
                <a:gd name="connsiteY49" fmla="*/ 998220 h 1363980"/>
                <a:gd name="connsiteX50" fmla="*/ 1493520 w 2334392"/>
                <a:gd name="connsiteY50" fmla="*/ 998220 h 1363980"/>
                <a:gd name="connsiteX51" fmla="*/ 1455420 w 2334392"/>
                <a:gd name="connsiteY51" fmla="*/ 1005840 h 1363980"/>
                <a:gd name="connsiteX52" fmla="*/ 1447800 w 2334392"/>
                <a:gd name="connsiteY52" fmla="*/ 1043940 h 1363980"/>
                <a:gd name="connsiteX53" fmla="*/ 1424940 w 2334392"/>
                <a:gd name="connsiteY53" fmla="*/ 1097280 h 1363980"/>
                <a:gd name="connsiteX54" fmla="*/ 1394460 w 2334392"/>
                <a:gd name="connsiteY54" fmla="*/ 1112520 h 1363980"/>
                <a:gd name="connsiteX55" fmla="*/ 1356360 w 2334392"/>
                <a:gd name="connsiteY55" fmla="*/ 1120140 h 1363980"/>
                <a:gd name="connsiteX56" fmla="*/ 1333500 w 2334392"/>
                <a:gd name="connsiteY56" fmla="*/ 1150620 h 1363980"/>
                <a:gd name="connsiteX57" fmla="*/ 1242060 w 2334392"/>
                <a:gd name="connsiteY57" fmla="*/ 1135380 h 1363980"/>
                <a:gd name="connsiteX58" fmla="*/ 1242060 w 2334392"/>
                <a:gd name="connsiteY58" fmla="*/ 1135380 h 1363980"/>
                <a:gd name="connsiteX59" fmla="*/ 1135380 w 2334392"/>
                <a:gd name="connsiteY59" fmla="*/ 1127760 h 1363980"/>
                <a:gd name="connsiteX60" fmla="*/ 1112520 w 2334392"/>
                <a:gd name="connsiteY60" fmla="*/ 1120140 h 1363980"/>
                <a:gd name="connsiteX61" fmla="*/ 1043940 w 2334392"/>
                <a:gd name="connsiteY61" fmla="*/ 1165860 h 1363980"/>
                <a:gd name="connsiteX62" fmla="*/ 1097280 w 2334392"/>
                <a:gd name="connsiteY62" fmla="*/ 1181100 h 1363980"/>
                <a:gd name="connsiteX63" fmla="*/ 1104900 w 2334392"/>
                <a:gd name="connsiteY63" fmla="*/ 1333500 h 1363980"/>
                <a:gd name="connsiteX64" fmla="*/ 1028700 w 2334392"/>
                <a:gd name="connsiteY64" fmla="*/ 1363980 h 1363980"/>
                <a:gd name="connsiteX65" fmla="*/ 944880 w 2334392"/>
                <a:gd name="connsiteY65" fmla="*/ 1363980 h 1363980"/>
                <a:gd name="connsiteX66" fmla="*/ 944880 w 2334392"/>
                <a:gd name="connsiteY66" fmla="*/ 1363980 h 1363980"/>
                <a:gd name="connsiteX67" fmla="*/ 906780 w 2334392"/>
                <a:gd name="connsiteY67" fmla="*/ 1325880 h 1363980"/>
                <a:gd name="connsiteX68" fmla="*/ 815340 w 2334392"/>
                <a:gd name="connsiteY68" fmla="*/ 1325880 h 1363980"/>
                <a:gd name="connsiteX69" fmla="*/ 815340 w 2334392"/>
                <a:gd name="connsiteY69" fmla="*/ 1325880 h 1363980"/>
                <a:gd name="connsiteX70" fmla="*/ 769620 w 2334392"/>
                <a:gd name="connsiteY70" fmla="*/ 1272540 h 1363980"/>
                <a:gd name="connsiteX71" fmla="*/ 769620 w 2334392"/>
                <a:gd name="connsiteY71" fmla="*/ 1226820 h 1363980"/>
                <a:gd name="connsiteX72" fmla="*/ 701040 w 2334392"/>
                <a:gd name="connsiteY72" fmla="*/ 1043940 h 1363980"/>
                <a:gd name="connsiteX73" fmla="*/ 701040 w 2334392"/>
                <a:gd name="connsiteY73" fmla="*/ 967740 h 1363980"/>
                <a:gd name="connsiteX74" fmla="*/ 701040 w 2334392"/>
                <a:gd name="connsiteY74" fmla="*/ 967740 h 1363980"/>
                <a:gd name="connsiteX75" fmla="*/ 662940 w 2334392"/>
                <a:gd name="connsiteY75" fmla="*/ 914400 h 1363980"/>
                <a:gd name="connsiteX76" fmla="*/ 662940 w 2334392"/>
                <a:gd name="connsiteY76" fmla="*/ 914400 h 1363980"/>
                <a:gd name="connsiteX77" fmla="*/ 662940 w 2334392"/>
                <a:gd name="connsiteY77" fmla="*/ 914400 h 1363980"/>
                <a:gd name="connsiteX78" fmla="*/ 647700 w 2334392"/>
                <a:gd name="connsiteY78" fmla="*/ 838200 h 1363980"/>
                <a:gd name="connsiteX79" fmla="*/ 586740 w 2334392"/>
                <a:gd name="connsiteY79" fmla="*/ 800100 h 1363980"/>
                <a:gd name="connsiteX80" fmla="*/ 548640 w 2334392"/>
                <a:gd name="connsiteY80" fmla="*/ 800100 h 1363980"/>
                <a:gd name="connsiteX81" fmla="*/ 502920 w 2334392"/>
                <a:gd name="connsiteY81" fmla="*/ 762000 h 1363980"/>
                <a:gd name="connsiteX82" fmla="*/ 495300 w 2334392"/>
                <a:gd name="connsiteY82" fmla="*/ 731520 h 1363980"/>
                <a:gd name="connsiteX83" fmla="*/ 426720 w 2334392"/>
                <a:gd name="connsiteY83" fmla="*/ 708660 h 1363980"/>
                <a:gd name="connsiteX84" fmla="*/ 419100 w 2334392"/>
                <a:gd name="connsiteY84" fmla="*/ 655320 h 1363980"/>
                <a:gd name="connsiteX85" fmla="*/ 419100 w 2334392"/>
                <a:gd name="connsiteY85" fmla="*/ 655320 h 1363980"/>
                <a:gd name="connsiteX86" fmla="*/ 358140 w 2334392"/>
                <a:gd name="connsiteY86" fmla="*/ 617220 h 1363980"/>
                <a:gd name="connsiteX87" fmla="*/ 327660 w 2334392"/>
                <a:gd name="connsiteY87" fmla="*/ 609600 h 1363980"/>
                <a:gd name="connsiteX88" fmla="*/ 289560 w 2334392"/>
                <a:gd name="connsiteY88" fmla="*/ 609600 h 1363980"/>
                <a:gd name="connsiteX89" fmla="*/ 251460 w 2334392"/>
                <a:gd name="connsiteY89" fmla="*/ 609600 h 1363980"/>
                <a:gd name="connsiteX90" fmla="*/ 175260 w 2334392"/>
                <a:gd name="connsiteY90" fmla="*/ 563880 h 1363980"/>
                <a:gd name="connsiteX91" fmla="*/ 152400 w 2334392"/>
                <a:gd name="connsiteY91" fmla="*/ 548640 h 1363980"/>
                <a:gd name="connsiteX92" fmla="*/ 99060 w 2334392"/>
                <a:gd name="connsiteY92" fmla="*/ 510540 h 1363980"/>
                <a:gd name="connsiteX93" fmla="*/ 83820 w 2334392"/>
                <a:gd name="connsiteY93" fmla="*/ 472440 h 1363980"/>
                <a:gd name="connsiteX94" fmla="*/ 60960 w 2334392"/>
                <a:gd name="connsiteY94" fmla="*/ 441960 h 1363980"/>
                <a:gd name="connsiteX95" fmla="*/ 0 w 2334392"/>
                <a:gd name="connsiteY95" fmla="*/ 419100 h 1363980"/>
                <a:gd name="connsiteX0" fmla="*/ 0 w 2334392"/>
                <a:gd name="connsiteY0" fmla="*/ 419100 h 1363980"/>
                <a:gd name="connsiteX1" fmla="*/ 106680 w 2334392"/>
                <a:gd name="connsiteY1" fmla="*/ 396240 h 1363980"/>
                <a:gd name="connsiteX2" fmla="*/ 121920 w 2334392"/>
                <a:gd name="connsiteY2" fmla="*/ 342900 h 1363980"/>
                <a:gd name="connsiteX3" fmla="*/ 312420 w 2334392"/>
                <a:gd name="connsiteY3" fmla="*/ 320040 h 1363980"/>
                <a:gd name="connsiteX4" fmla="*/ 381000 w 2334392"/>
                <a:gd name="connsiteY4" fmla="*/ 198120 h 1363980"/>
                <a:gd name="connsiteX5" fmla="*/ 381000 w 2334392"/>
                <a:gd name="connsiteY5" fmla="*/ 198120 h 1363980"/>
                <a:gd name="connsiteX6" fmla="*/ 419100 w 2334392"/>
                <a:gd name="connsiteY6" fmla="*/ 91440 h 1363980"/>
                <a:gd name="connsiteX7" fmla="*/ 434340 w 2334392"/>
                <a:gd name="connsiteY7" fmla="*/ 60960 h 1363980"/>
                <a:gd name="connsiteX8" fmla="*/ 495300 w 2334392"/>
                <a:gd name="connsiteY8" fmla="*/ 45720 h 1363980"/>
                <a:gd name="connsiteX9" fmla="*/ 495300 w 2334392"/>
                <a:gd name="connsiteY9" fmla="*/ 45720 h 1363980"/>
                <a:gd name="connsiteX10" fmla="*/ 586740 w 2334392"/>
                <a:gd name="connsiteY10" fmla="*/ 15240 h 1363980"/>
                <a:gd name="connsiteX11" fmla="*/ 586740 w 2334392"/>
                <a:gd name="connsiteY11" fmla="*/ 45720 h 1363980"/>
                <a:gd name="connsiteX12" fmla="*/ 548640 w 2334392"/>
                <a:gd name="connsiteY12" fmla="*/ 99060 h 1363980"/>
                <a:gd name="connsiteX13" fmla="*/ 525780 w 2334392"/>
                <a:gd name="connsiteY13" fmla="*/ 137160 h 1363980"/>
                <a:gd name="connsiteX14" fmla="*/ 525780 w 2334392"/>
                <a:gd name="connsiteY14" fmla="*/ 160020 h 1363980"/>
                <a:gd name="connsiteX15" fmla="*/ 525780 w 2334392"/>
                <a:gd name="connsiteY15" fmla="*/ 198120 h 1363980"/>
                <a:gd name="connsiteX16" fmla="*/ 563880 w 2334392"/>
                <a:gd name="connsiteY16" fmla="*/ 198120 h 1363980"/>
                <a:gd name="connsiteX17" fmla="*/ 632460 w 2334392"/>
                <a:gd name="connsiteY17" fmla="*/ 228600 h 1363980"/>
                <a:gd name="connsiteX18" fmla="*/ 685800 w 2334392"/>
                <a:gd name="connsiteY18" fmla="*/ 228600 h 1363980"/>
                <a:gd name="connsiteX19" fmla="*/ 731520 w 2334392"/>
                <a:gd name="connsiteY19" fmla="*/ 236220 h 1363980"/>
                <a:gd name="connsiteX20" fmla="*/ 777240 w 2334392"/>
                <a:gd name="connsiteY20" fmla="*/ 274320 h 1363980"/>
                <a:gd name="connsiteX21" fmla="*/ 891540 w 2334392"/>
                <a:gd name="connsiteY21" fmla="*/ 182880 h 1363980"/>
                <a:gd name="connsiteX22" fmla="*/ 800100 w 2334392"/>
                <a:gd name="connsiteY22" fmla="*/ 83820 h 1363980"/>
                <a:gd name="connsiteX23" fmla="*/ 800100 w 2334392"/>
                <a:gd name="connsiteY23" fmla="*/ 83820 h 1363980"/>
                <a:gd name="connsiteX24" fmla="*/ 822960 w 2334392"/>
                <a:gd name="connsiteY24" fmla="*/ 15240 h 1363980"/>
                <a:gd name="connsiteX25" fmla="*/ 906780 w 2334392"/>
                <a:gd name="connsiteY25" fmla="*/ 0 h 1363980"/>
                <a:gd name="connsiteX26" fmla="*/ 1036320 w 2334392"/>
                <a:gd name="connsiteY26" fmla="*/ 121920 h 1363980"/>
                <a:gd name="connsiteX27" fmla="*/ 1028700 w 2334392"/>
                <a:gd name="connsiteY27" fmla="*/ 190500 h 1363980"/>
                <a:gd name="connsiteX28" fmla="*/ 1021080 w 2334392"/>
                <a:gd name="connsiteY28" fmla="*/ 266700 h 1363980"/>
                <a:gd name="connsiteX29" fmla="*/ 1074420 w 2334392"/>
                <a:gd name="connsiteY29" fmla="*/ 342900 h 1363980"/>
                <a:gd name="connsiteX30" fmla="*/ 1066800 w 2334392"/>
                <a:gd name="connsiteY30" fmla="*/ 388620 h 1363980"/>
                <a:gd name="connsiteX31" fmla="*/ 998220 w 2334392"/>
                <a:gd name="connsiteY31" fmla="*/ 472440 h 1363980"/>
                <a:gd name="connsiteX32" fmla="*/ 975360 w 2334392"/>
                <a:gd name="connsiteY32" fmla="*/ 510540 h 1363980"/>
                <a:gd name="connsiteX33" fmla="*/ 1013460 w 2334392"/>
                <a:gd name="connsiteY33" fmla="*/ 556260 h 1363980"/>
                <a:gd name="connsiteX34" fmla="*/ 1059180 w 2334392"/>
                <a:gd name="connsiteY34" fmla="*/ 594360 h 1363980"/>
                <a:gd name="connsiteX35" fmla="*/ 1135380 w 2334392"/>
                <a:gd name="connsiteY35" fmla="*/ 594360 h 1363980"/>
                <a:gd name="connsiteX36" fmla="*/ 1196340 w 2334392"/>
                <a:gd name="connsiteY36" fmla="*/ 601980 h 1363980"/>
                <a:gd name="connsiteX37" fmla="*/ 1211580 w 2334392"/>
                <a:gd name="connsiteY37" fmla="*/ 632460 h 1363980"/>
                <a:gd name="connsiteX38" fmla="*/ 1219200 w 2334392"/>
                <a:gd name="connsiteY38" fmla="*/ 723900 h 1363980"/>
                <a:gd name="connsiteX39" fmla="*/ 1242060 w 2334392"/>
                <a:gd name="connsiteY39" fmla="*/ 769620 h 1363980"/>
                <a:gd name="connsiteX40" fmla="*/ 1310640 w 2334392"/>
                <a:gd name="connsiteY40" fmla="*/ 784860 h 1363980"/>
                <a:gd name="connsiteX41" fmla="*/ 1341120 w 2334392"/>
                <a:gd name="connsiteY41" fmla="*/ 845820 h 1363980"/>
                <a:gd name="connsiteX42" fmla="*/ 1341120 w 2334392"/>
                <a:gd name="connsiteY42" fmla="*/ 845820 h 1363980"/>
                <a:gd name="connsiteX43" fmla="*/ 1402080 w 2334392"/>
                <a:gd name="connsiteY43" fmla="*/ 800100 h 1363980"/>
                <a:gd name="connsiteX44" fmla="*/ 1485900 w 2334392"/>
                <a:gd name="connsiteY44" fmla="*/ 807720 h 1363980"/>
                <a:gd name="connsiteX45" fmla="*/ 2219622 w 2334392"/>
                <a:gd name="connsiteY45" fmla="*/ 785696 h 1363980"/>
                <a:gd name="connsiteX46" fmla="*/ 2334392 w 2334392"/>
                <a:gd name="connsiteY46" fmla="*/ 825005 h 1363980"/>
                <a:gd name="connsiteX47" fmla="*/ 2310910 w 2334392"/>
                <a:gd name="connsiteY47" fmla="*/ 888753 h 1363980"/>
                <a:gd name="connsiteX48" fmla="*/ 2319152 w 2334392"/>
                <a:gd name="connsiteY48" fmla="*/ 946460 h 1363980"/>
                <a:gd name="connsiteX49" fmla="*/ 2058332 w 2334392"/>
                <a:gd name="connsiteY49" fmla="*/ 1012403 h 1363980"/>
                <a:gd name="connsiteX50" fmla="*/ 1584960 w 2334392"/>
                <a:gd name="connsiteY50" fmla="*/ 998220 h 1363980"/>
                <a:gd name="connsiteX51" fmla="*/ 1493520 w 2334392"/>
                <a:gd name="connsiteY51" fmla="*/ 998220 h 1363980"/>
                <a:gd name="connsiteX52" fmla="*/ 1455420 w 2334392"/>
                <a:gd name="connsiteY52" fmla="*/ 1005840 h 1363980"/>
                <a:gd name="connsiteX53" fmla="*/ 1447800 w 2334392"/>
                <a:gd name="connsiteY53" fmla="*/ 1043940 h 1363980"/>
                <a:gd name="connsiteX54" fmla="*/ 1424940 w 2334392"/>
                <a:gd name="connsiteY54" fmla="*/ 1097280 h 1363980"/>
                <a:gd name="connsiteX55" fmla="*/ 1394460 w 2334392"/>
                <a:gd name="connsiteY55" fmla="*/ 1112520 h 1363980"/>
                <a:gd name="connsiteX56" fmla="*/ 1356360 w 2334392"/>
                <a:gd name="connsiteY56" fmla="*/ 1120140 h 1363980"/>
                <a:gd name="connsiteX57" fmla="*/ 1333500 w 2334392"/>
                <a:gd name="connsiteY57" fmla="*/ 1150620 h 1363980"/>
                <a:gd name="connsiteX58" fmla="*/ 1242060 w 2334392"/>
                <a:gd name="connsiteY58" fmla="*/ 1135380 h 1363980"/>
                <a:gd name="connsiteX59" fmla="*/ 1242060 w 2334392"/>
                <a:gd name="connsiteY59" fmla="*/ 1135380 h 1363980"/>
                <a:gd name="connsiteX60" fmla="*/ 1135380 w 2334392"/>
                <a:gd name="connsiteY60" fmla="*/ 1127760 h 1363980"/>
                <a:gd name="connsiteX61" fmla="*/ 1112520 w 2334392"/>
                <a:gd name="connsiteY61" fmla="*/ 1120140 h 1363980"/>
                <a:gd name="connsiteX62" fmla="*/ 1043940 w 2334392"/>
                <a:gd name="connsiteY62" fmla="*/ 1165860 h 1363980"/>
                <a:gd name="connsiteX63" fmla="*/ 1097280 w 2334392"/>
                <a:gd name="connsiteY63" fmla="*/ 1181100 h 1363980"/>
                <a:gd name="connsiteX64" fmla="*/ 1104900 w 2334392"/>
                <a:gd name="connsiteY64" fmla="*/ 1333500 h 1363980"/>
                <a:gd name="connsiteX65" fmla="*/ 1028700 w 2334392"/>
                <a:gd name="connsiteY65" fmla="*/ 1363980 h 1363980"/>
                <a:gd name="connsiteX66" fmla="*/ 944880 w 2334392"/>
                <a:gd name="connsiteY66" fmla="*/ 1363980 h 1363980"/>
                <a:gd name="connsiteX67" fmla="*/ 944880 w 2334392"/>
                <a:gd name="connsiteY67" fmla="*/ 1363980 h 1363980"/>
                <a:gd name="connsiteX68" fmla="*/ 906780 w 2334392"/>
                <a:gd name="connsiteY68" fmla="*/ 1325880 h 1363980"/>
                <a:gd name="connsiteX69" fmla="*/ 815340 w 2334392"/>
                <a:gd name="connsiteY69" fmla="*/ 1325880 h 1363980"/>
                <a:gd name="connsiteX70" fmla="*/ 815340 w 2334392"/>
                <a:gd name="connsiteY70" fmla="*/ 1325880 h 1363980"/>
                <a:gd name="connsiteX71" fmla="*/ 769620 w 2334392"/>
                <a:gd name="connsiteY71" fmla="*/ 1272540 h 1363980"/>
                <a:gd name="connsiteX72" fmla="*/ 769620 w 2334392"/>
                <a:gd name="connsiteY72" fmla="*/ 1226820 h 1363980"/>
                <a:gd name="connsiteX73" fmla="*/ 701040 w 2334392"/>
                <a:gd name="connsiteY73" fmla="*/ 1043940 h 1363980"/>
                <a:gd name="connsiteX74" fmla="*/ 701040 w 2334392"/>
                <a:gd name="connsiteY74" fmla="*/ 967740 h 1363980"/>
                <a:gd name="connsiteX75" fmla="*/ 701040 w 2334392"/>
                <a:gd name="connsiteY75" fmla="*/ 967740 h 1363980"/>
                <a:gd name="connsiteX76" fmla="*/ 662940 w 2334392"/>
                <a:gd name="connsiteY76" fmla="*/ 914400 h 1363980"/>
                <a:gd name="connsiteX77" fmla="*/ 662940 w 2334392"/>
                <a:gd name="connsiteY77" fmla="*/ 914400 h 1363980"/>
                <a:gd name="connsiteX78" fmla="*/ 662940 w 2334392"/>
                <a:gd name="connsiteY78" fmla="*/ 914400 h 1363980"/>
                <a:gd name="connsiteX79" fmla="*/ 647700 w 2334392"/>
                <a:gd name="connsiteY79" fmla="*/ 838200 h 1363980"/>
                <a:gd name="connsiteX80" fmla="*/ 586740 w 2334392"/>
                <a:gd name="connsiteY80" fmla="*/ 800100 h 1363980"/>
                <a:gd name="connsiteX81" fmla="*/ 548640 w 2334392"/>
                <a:gd name="connsiteY81" fmla="*/ 800100 h 1363980"/>
                <a:gd name="connsiteX82" fmla="*/ 502920 w 2334392"/>
                <a:gd name="connsiteY82" fmla="*/ 762000 h 1363980"/>
                <a:gd name="connsiteX83" fmla="*/ 495300 w 2334392"/>
                <a:gd name="connsiteY83" fmla="*/ 731520 h 1363980"/>
                <a:gd name="connsiteX84" fmla="*/ 426720 w 2334392"/>
                <a:gd name="connsiteY84" fmla="*/ 708660 h 1363980"/>
                <a:gd name="connsiteX85" fmla="*/ 419100 w 2334392"/>
                <a:gd name="connsiteY85" fmla="*/ 655320 h 1363980"/>
                <a:gd name="connsiteX86" fmla="*/ 419100 w 2334392"/>
                <a:gd name="connsiteY86" fmla="*/ 655320 h 1363980"/>
                <a:gd name="connsiteX87" fmla="*/ 358140 w 2334392"/>
                <a:gd name="connsiteY87" fmla="*/ 617220 h 1363980"/>
                <a:gd name="connsiteX88" fmla="*/ 327660 w 2334392"/>
                <a:gd name="connsiteY88" fmla="*/ 609600 h 1363980"/>
                <a:gd name="connsiteX89" fmla="*/ 289560 w 2334392"/>
                <a:gd name="connsiteY89" fmla="*/ 609600 h 1363980"/>
                <a:gd name="connsiteX90" fmla="*/ 251460 w 2334392"/>
                <a:gd name="connsiteY90" fmla="*/ 609600 h 1363980"/>
                <a:gd name="connsiteX91" fmla="*/ 175260 w 2334392"/>
                <a:gd name="connsiteY91" fmla="*/ 563880 h 1363980"/>
                <a:gd name="connsiteX92" fmla="*/ 152400 w 2334392"/>
                <a:gd name="connsiteY92" fmla="*/ 548640 h 1363980"/>
                <a:gd name="connsiteX93" fmla="*/ 99060 w 2334392"/>
                <a:gd name="connsiteY93" fmla="*/ 510540 h 1363980"/>
                <a:gd name="connsiteX94" fmla="*/ 83820 w 2334392"/>
                <a:gd name="connsiteY94" fmla="*/ 472440 h 1363980"/>
                <a:gd name="connsiteX95" fmla="*/ 60960 w 2334392"/>
                <a:gd name="connsiteY95" fmla="*/ 441960 h 1363980"/>
                <a:gd name="connsiteX96" fmla="*/ 0 w 2334392"/>
                <a:gd name="connsiteY96" fmla="*/ 419100 h 1363980"/>
                <a:gd name="connsiteX0" fmla="*/ 0 w 2334392"/>
                <a:gd name="connsiteY0" fmla="*/ 419100 h 1363980"/>
                <a:gd name="connsiteX1" fmla="*/ 106680 w 2334392"/>
                <a:gd name="connsiteY1" fmla="*/ 396240 h 1363980"/>
                <a:gd name="connsiteX2" fmla="*/ 121920 w 2334392"/>
                <a:gd name="connsiteY2" fmla="*/ 342900 h 1363980"/>
                <a:gd name="connsiteX3" fmla="*/ 312420 w 2334392"/>
                <a:gd name="connsiteY3" fmla="*/ 320040 h 1363980"/>
                <a:gd name="connsiteX4" fmla="*/ 381000 w 2334392"/>
                <a:gd name="connsiteY4" fmla="*/ 198120 h 1363980"/>
                <a:gd name="connsiteX5" fmla="*/ 381000 w 2334392"/>
                <a:gd name="connsiteY5" fmla="*/ 198120 h 1363980"/>
                <a:gd name="connsiteX6" fmla="*/ 419100 w 2334392"/>
                <a:gd name="connsiteY6" fmla="*/ 91440 h 1363980"/>
                <a:gd name="connsiteX7" fmla="*/ 434340 w 2334392"/>
                <a:gd name="connsiteY7" fmla="*/ 60960 h 1363980"/>
                <a:gd name="connsiteX8" fmla="*/ 495300 w 2334392"/>
                <a:gd name="connsiteY8" fmla="*/ 45720 h 1363980"/>
                <a:gd name="connsiteX9" fmla="*/ 495300 w 2334392"/>
                <a:gd name="connsiteY9" fmla="*/ 45720 h 1363980"/>
                <a:gd name="connsiteX10" fmla="*/ 586740 w 2334392"/>
                <a:gd name="connsiteY10" fmla="*/ 15240 h 1363980"/>
                <a:gd name="connsiteX11" fmla="*/ 586740 w 2334392"/>
                <a:gd name="connsiteY11" fmla="*/ 45720 h 1363980"/>
                <a:gd name="connsiteX12" fmla="*/ 548640 w 2334392"/>
                <a:gd name="connsiteY12" fmla="*/ 99060 h 1363980"/>
                <a:gd name="connsiteX13" fmla="*/ 525780 w 2334392"/>
                <a:gd name="connsiteY13" fmla="*/ 137160 h 1363980"/>
                <a:gd name="connsiteX14" fmla="*/ 525780 w 2334392"/>
                <a:gd name="connsiteY14" fmla="*/ 160020 h 1363980"/>
                <a:gd name="connsiteX15" fmla="*/ 525780 w 2334392"/>
                <a:gd name="connsiteY15" fmla="*/ 198120 h 1363980"/>
                <a:gd name="connsiteX16" fmla="*/ 563880 w 2334392"/>
                <a:gd name="connsiteY16" fmla="*/ 198120 h 1363980"/>
                <a:gd name="connsiteX17" fmla="*/ 632460 w 2334392"/>
                <a:gd name="connsiteY17" fmla="*/ 228600 h 1363980"/>
                <a:gd name="connsiteX18" fmla="*/ 685800 w 2334392"/>
                <a:gd name="connsiteY18" fmla="*/ 228600 h 1363980"/>
                <a:gd name="connsiteX19" fmla="*/ 731520 w 2334392"/>
                <a:gd name="connsiteY19" fmla="*/ 236220 h 1363980"/>
                <a:gd name="connsiteX20" fmla="*/ 777240 w 2334392"/>
                <a:gd name="connsiteY20" fmla="*/ 274320 h 1363980"/>
                <a:gd name="connsiteX21" fmla="*/ 891540 w 2334392"/>
                <a:gd name="connsiteY21" fmla="*/ 182880 h 1363980"/>
                <a:gd name="connsiteX22" fmla="*/ 800100 w 2334392"/>
                <a:gd name="connsiteY22" fmla="*/ 83820 h 1363980"/>
                <a:gd name="connsiteX23" fmla="*/ 800100 w 2334392"/>
                <a:gd name="connsiteY23" fmla="*/ 83820 h 1363980"/>
                <a:gd name="connsiteX24" fmla="*/ 822960 w 2334392"/>
                <a:gd name="connsiteY24" fmla="*/ 15240 h 1363980"/>
                <a:gd name="connsiteX25" fmla="*/ 906780 w 2334392"/>
                <a:gd name="connsiteY25" fmla="*/ 0 h 1363980"/>
                <a:gd name="connsiteX26" fmla="*/ 1036320 w 2334392"/>
                <a:gd name="connsiteY26" fmla="*/ 121920 h 1363980"/>
                <a:gd name="connsiteX27" fmla="*/ 1028700 w 2334392"/>
                <a:gd name="connsiteY27" fmla="*/ 190500 h 1363980"/>
                <a:gd name="connsiteX28" fmla="*/ 1021080 w 2334392"/>
                <a:gd name="connsiteY28" fmla="*/ 266700 h 1363980"/>
                <a:gd name="connsiteX29" fmla="*/ 1074420 w 2334392"/>
                <a:gd name="connsiteY29" fmla="*/ 342900 h 1363980"/>
                <a:gd name="connsiteX30" fmla="*/ 1066800 w 2334392"/>
                <a:gd name="connsiteY30" fmla="*/ 388620 h 1363980"/>
                <a:gd name="connsiteX31" fmla="*/ 998220 w 2334392"/>
                <a:gd name="connsiteY31" fmla="*/ 472440 h 1363980"/>
                <a:gd name="connsiteX32" fmla="*/ 975360 w 2334392"/>
                <a:gd name="connsiteY32" fmla="*/ 510540 h 1363980"/>
                <a:gd name="connsiteX33" fmla="*/ 1013460 w 2334392"/>
                <a:gd name="connsiteY33" fmla="*/ 556260 h 1363980"/>
                <a:gd name="connsiteX34" fmla="*/ 1059180 w 2334392"/>
                <a:gd name="connsiteY34" fmla="*/ 594360 h 1363980"/>
                <a:gd name="connsiteX35" fmla="*/ 1135380 w 2334392"/>
                <a:gd name="connsiteY35" fmla="*/ 594360 h 1363980"/>
                <a:gd name="connsiteX36" fmla="*/ 1196340 w 2334392"/>
                <a:gd name="connsiteY36" fmla="*/ 601980 h 1363980"/>
                <a:gd name="connsiteX37" fmla="*/ 1211580 w 2334392"/>
                <a:gd name="connsiteY37" fmla="*/ 632460 h 1363980"/>
                <a:gd name="connsiteX38" fmla="*/ 1219200 w 2334392"/>
                <a:gd name="connsiteY38" fmla="*/ 723900 h 1363980"/>
                <a:gd name="connsiteX39" fmla="*/ 1242060 w 2334392"/>
                <a:gd name="connsiteY39" fmla="*/ 769620 h 1363980"/>
                <a:gd name="connsiteX40" fmla="*/ 1310640 w 2334392"/>
                <a:gd name="connsiteY40" fmla="*/ 784860 h 1363980"/>
                <a:gd name="connsiteX41" fmla="*/ 1341120 w 2334392"/>
                <a:gd name="connsiteY41" fmla="*/ 845820 h 1363980"/>
                <a:gd name="connsiteX42" fmla="*/ 1341120 w 2334392"/>
                <a:gd name="connsiteY42" fmla="*/ 845820 h 1363980"/>
                <a:gd name="connsiteX43" fmla="*/ 1402080 w 2334392"/>
                <a:gd name="connsiteY43" fmla="*/ 800100 h 1363980"/>
                <a:gd name="connsiteX44" fmla="*/ 1485900 w 2334392"/>
                <a:gd name="connsiteY44" fmla="*/ 807720 h 1363980"/>
                <a:gd name="connsiteX45" fmla="*/ 2219622 w 2334392"/>
                <a:gd name="connsiteY45" fmla="*/ 785696 h 1363980"/>
                <a:gd name="connsiteX46" fmla="*/ 2334392 w 2334392"/>
                <a:gd name="connsiteY46" fmla="*/ 825005 h 1363980"/>
                <a:gd name="connsiteX47" fmla="*/ 2310910 w 2334392"/>
                <a:gd name="connsiteY47" fmla="*/ 888753 h 1363980"/>
                <a:gd name="connsiteX48" fmla="*/ 2319152 w 2334392"/>
                <a:gd name="connsiteY48" fmla="*/ 946460 h 1363980"/>
                <a:gd name="connsiteX49" fmla="*/ 2058332 w 2334392"/>
                <a:gd name="connsiteY49" fmla="*/ 1012403 h 1363980"/>
                <a:gd name="connsiteX50" fmla="*/ 1584960 w 2334392"/>
                <a:gd name="connsiteY50" fmla="*/ 998220 h 1363980"/>
                <a:gd name="connsiteX51" fmla="*/ 1493520 w 2334392"/>
                <a:gd name="connsiteY51" fmla="*/ 998220 h 1363980"/>
                <a:gd name="connsiteX52" fmla="*/ 1455420 w 2334392"/>
                <a:gd name="connsiteY52" fmla="*/ 1005840 h 1363980"/>
                <a:gd name="connsiteX53" fmla="*/ 1447800 w 2334392"/>
                <a:gd name="connsiteY53" fmla="*/ 1043940 h 1363980"/>
                <a:gd name="connsiteX54" fmla="*/ 1424940 w 2334392"/>
                <a:gd name="connsiteY54" fmla="*/ 1097280 h 1363980"/>
                <a:gd name="connsiteX55" fmla="*/ 1394460 w 2334392"/>
                <a:gd name="connsiteY55" fmla="*/ 1112520 h 1363980"/>
                <a:gd name="connsiteX56" fmla="*/ 1356360 w 2334392"/>
                <a:gd name="connsiteY56" fmla="*/ 1120140 h 1363980"/>
                <a:gd name="connsiteX57" fmla="*/ 1333500 w 2334392"/>
                <a:gd name="connsiteY57" fmla="*/ 1150620 h 1363980"/>
                <a:gd name="connsiteX58" fmla="*/ 1242060 w 2334392"/>
                <a:gd name="connsiteY58" fmla="*/ 1135380 h 1363980"/>
                <a:gd name="connsiteX59" fmla="*/ 1242060 w 2334392"/>
                <a:gd name="connsiteY59" fmla="*/ 1135380 h 1363980"/>
                <a:gd name="connsiteX60" fmla="*/ 1135380 w 2334392"/>
                <a:gd name="connsiteY60" fmla="*/ 1127760 h 1363980"/>
                <a:gd name="connsiteX61" fmla="*/ 1112520 w 2334392"/>
                <a:gd name="connsiteY61" fmla="*/ 1120140 h 1363980"/>
                <a:gd name="connsiteX62" fmla="*/ 1043940 w 2334392"/>
                <a:gd name="connsiteY62" fmla="*/ 1165860 h 1363980"/>
                <a:gd name="connsiteX63" fmla="*/ 1097280 w 2334392"/>
                <a:gd name="connsiteY63" fmla="*/ 1181100 h 1363980"/>
                <a:gd name="connsiteX64" fmla="*/ 1104900 w 2334392"/>
                <a:gd name="connsiteY64" fmla="*/ 1333500 h 1363980"/>
                <a:gd name="connsiteX65" fmla="*/ 1028700 w 2334392"/>
                <a:gd name="connsiteY65" fmla="*/ 1363980 h 1363980"/>
                <a:gd name="connsiteX66" fmla="*/ 944880 w 2334392"/>
                <a:gd name="connsiteY66" fmla="*/ 1363980 h 1363980"/>
                <a:gd name="connsiteX67" fmla="*/ 944880 w 2334392"/>
                <a:gd name="connsiteY67" fmla="*/ 1363980 h 1363980"/>
                <a:gd name="connsiteX68" fmla="*/ 906780 w 2334392"/>
                <a:gd name="connsiteY68" fmla="*/ 1325880 h 1363980"/>
                <a:gd name="connsiteX69" fmla="*/ 815340 w 2334392"/>
                <a:gd name="connsiteY69" fmla="*/ 1325880 h 1363980"/>
                <a:gd name="connsiteX70" fmla="*/ 815340 w 2334392"/>
                <a:gd name="connsiteY70" fmla="*/ 1325880 h 1363980"/>
                <a:gd name="connsiteX71" fmla="*/ 769620 w 2334392"/>
                <a:gd name="connsiteY71" fmla="*/ 1272540 h 1363980"/>
                <a:gd name="connsiteX72" fmla="*/ 769620 w 2334392"/>
                <a:gd name="connsiteY72" fmla="*/ 1226820 h 1363980"/>
                <a:gd name="connsiteX73" fmla="*/ 701040 w 2334392"/>
                <a:gd name="connsiteY73" fmla="*/ 1043940 h 1363980"/>
                <a:gd name="connsiteX74" fmla="*/ 701040 w 2334392"/>
                <a:gd name="connsiteY74" fmla="*/ 967740 h 1363980"/>
                <a:gd name="connsiteX75" fmla="*/ 701040 w 2334392"/>
                <a:gd name="connsiteY75" fmla="*/ 967740 h 1363980"/>
                <a:gd name="connsiteX76" fmla="*/ 662940 w 2334392"/>
                <a:gd name="connsiteY76" fmla="*/ 914400 h 1363980"/>
                <a:gd name="connsiteX77" fmla="*/ 662940 w 2334392"/>
                <a:gd name="connsiteY77" fmla="*/ 914400 h 1363980"/>
                <a:gd name="connsiteX78" fmla="*/ 662940 w 2334392"/>
                <a:gd name="connsiteY78" fmla="*/ 914400 h 1363980"/>
                <a:gd name="connsiteX79" fmla="*/ 647700 w 2334392"/>
                <a:gd name="connsiteY79" fmla="*/ 838200 h 1363980"/>
                <a:gd name="connsiteX80" fmla="*/ 586740 w 2334392"/>
                <a:gd name="connsiteY80" fmla="*/ 800100 h 1363980"/>
                <a:gd name="connsiteX81" fmla="*/ 548640 w 2334392"/>
                <a:gd name="connsiteY81" fmla="*/ 800100 h 1363980"/>
                <a:gd name="connsiteX82" fmla="*/ 502920 w 2334392"/>
                <a:gd name="connsiteY82" fmla="*/ 762000 h 1363980"/>
                <a:gd name="connsiteX83" fmla="*/ 495300 w 2334392"/>
                <a:gd name="connsiteY83" fmla="*/ 731520 h 1363980"/>
                <a:gd name="connsiteX84" fmla="*/ 426720 w 2334392"/>
                <a:gd name="connsiteY84" fmla="*/ 708660 h 1363980"/>
                <a:gd name="connsiteX85" fmla="*/ 419100 w 2334392"/>
                <a:gd name="connsiteY85" fmla="*/ 655320 h 1363980"/>
                <a:gd name="connsiteX86" fmla="*/ 419100 w 2334392"/>
                <a:gd name="connsiteY86" fmla="*/ 655320 h 1363980"/>
                <a:gd name="connsiteX87" fmla="*/ 358140 w 2334392"/>
                <a:gd name="connsiteY87" fmla="*/ 617220 h 1363980"/>
                <a:gd name="connsiteX88" fmla="*/ 327660 w 2334392"/>
                <a:gd name="connsiteY88" fmla="*/ 609600 h 1363980"/>
                <a:gd name="connsiteX89" fmla="*/ 289560 w 2334392"/>
                <a:gd name="connsiteY89" fmla="*/ 609600 h 1363980"/>
                <a:gd name="connsiteX90" fmla="*/ 251460 w 2334392"/>
                <a:gd name="connsiteY90" fmla="*/ 609600 h 1363980"/>
                <a:gd name="connsiteX91" fmla="*/ 175260 w 2334392"/>
                <a:gd name="connsiteY91" fmla="*/ 563880 h 1363980"/>
                <a:gd name="connsiteX92" fmla="*/ 152400 w 2334392"/>
                <a:gd name="connsiteY92" fmla="*/ 548640 h 1363980"/>
                <a:gd name="connsiteX93" fmla="*/ 99060 w 2334392"/>
                <a:gd name="connsiteY93" fmla="*/ 510540 h 1363980"/>
                <a:gd name="connsiteX94" fmla="*/ 83820 w 2334392"/>
                <a:gd name="connsiteY94" fmla="*/ 472440 h 1363980"/>
                <a:gd name="connsiteX95" fmla="*/ 60960 w 2334392"/>
                <a:gd name="connsiteY95" fmla="*/ 441960 h 1363980"/>
                <a:gd name="connsiteX96" fmla="*/ 0 w 2334392"/>
                <a:gd name="connsiteY96" fmla="*/ 419100 h 1363980"/>
                <a:gd name="connsiteX0" fmla="*/ 0 w 2334392"/>
                <a:gd name="connsiteY0" fmla="*/ 419100 h 1363980"/>
                <a:gd name="connsiteX1" fmla="*/ 106680 w 2334392"/>
                <a:gd name="connsiteY1" fmla="*/ 396240 h 1363980"/>
                <a:gd name="connsiteX2" fmla="*/ 121920 w 2334392"/>
                <a:gd name="connsiteY2" fmla="*/ 342900 h 1363980"/>
                <a:gd name="connsiteX3" fmla="*/ 312420 w 2334392"/>
                <a:gd name="connsiteY3" fmla="*/ 320040 h 1363980"/>
                <a:gd name="connsiteX4" fmla="*/ 381000 w 2334392"/>
                <a:gd name="connsiteY4" fmla="*/ 198120 h 1363980"/>
                <a:gd name="connsiteX5" fmla="*/ 381000 w 2334392"/>
                <a:gd name="connsiteY5" fmla="*/ 198120 h 1363980"/>
                <a:gd name="connsiteX6" fmla="*/ 419100 w 2334392"/>
                <a:gd name="connsiteY6" fmla="*/ 91440 h 1363980"/>
                <a:gd name="connsiteX7" fmla="*/ 434340 w 2334392"/>
                <a:gd name="connsiteY7" fmla="*/ 60960 h 1363980"/>
                <a:gd name="connsiteX8" fmla="*/ 495300 w 2334392"/>
                <a:gd name="connsiteY8" fmla="*/ 45720 h 1363980"/>
                <a:gd name="connsiteX9" fmla="*/ 495300 w 2334392"/>
                <a:gd name="connsiteY9" fmla="*/ 45720 h 1363980"/>
                <a:gd name="connsiteX10" fmla="*/ 586740 w 2334392"/>
                <a:gd name="connsiteY10" fmla="*/ 15240 h 1363980"/>
                <a:gd name="connsiteX11" fmla="*/ 586740 w 2334392"/>
                <a:gd name="connsiteY11" fmla="*/ 45720 h 1363980"/>
                <a:gd name="connsiteX12" fmla="*/ 548640 w 2334392"/>
                <a:gd name="connsiteY12" fmla="*/ 99060 h 1363980"/>
                <a:gd name="connsiteX13" fmla="*/ 525780 w 2334392"/>
                <a:gd name="connsiteY13" fmla="*/ 137160 h 1363980"/>
                <a:gd name="connsiteX14" fmla="*/ 525780 w 2334392"/>
                <a:gd name="connsiteY14" fmla="*/ 160020 h 1363980"/>
                <a:gd name="connsiteX15" fmla="*/ 525780 w 2334392"/>
                <a:gd name="connsiteY15" fmla="*/ 198120 h 1363980"/>
                <a:gd name="connsiteX16" fmla="*/ 563880 w 2334392"/>
                <a:gd name="connsiteY16" fmla="*/ 198120 h 1363980"/>
                <a:gd name="connsiteX17" fmla="*/ 632460 w 2334392"/>
                <a:gd name="connsiteY17" fmla="*/ 228600 h 1363980"/>
                <a:gd name="connsiteX18" fmla="*/ 685800 w 2334392"/>
                <a:gd name="connsiteY18" fmla="*/ 228600 h 1363980"/>
                <a:gd name="connsiteX19" fmla="*/ 731520 w 2334392"/>
                <a:gd name="connsiteY19" fmla="*/ 236220 h 1363980"/>
                <a:gd name="connsiteX20" fmla="*/ 777240 w 2334392"/>
                <a:gd name="connsiteY20" fmla="*/ 274320 h 1363980"/>
                <a:gd name="connsiteX21" fmla="*/ 891540 w 2334392"/>
                <a:gd name="connsiteY21" fmla="*/ 182880 h 1363980"/>
                <a:gd name="connsiteX22" fmla="*/ 800100 w 2334392"/>
                <a:gd name="connsiteY22" fmla="*/ 83820 h 1363980"/>
                <a:gd name="connsiteX23" fmla="*/ 800100 w 2334392"/>
                <a:gd name="connsiteY23" fmla="*/ 83820 h 1363980"/>
                <a:gd name="connsiteX24" fmla="*/ 822960 w 2334392"/>
                <a:gd name="connsiteY24" fmla="*/ 15240 h 1363980"/>
                <a:gd name="connsiteX25" fmla="*/ 906780 w 2334392"/>
                <a:gd name="connsiteY25" fmla="*/ 0 h 1363980"/>
                <a:gd name="connsiteX26" fmla="*/ 1036320 w 2334392"/>
                <a:gd name="connsiteY26" fmla="*/ 121920 h 1363980"/>
                <a:gd name="connsiteX27" fmla="*/ 1028700 w 2334392"/>
                <a:gd name="connsiteY27" fmla="*/ 190500 h 1363980"/>
                <a:gd name="connsiteX28" fmla="*/ 1021080 w 2334392"/>
                <a:gd name="connsiteY28" fmla="*/ 266700 h 1363980"/>
                <a:gd name="connsiteX29" fmla="*/ 1074420 w 2334392"/>
                <a:gd name="connsiteY29" fmla="*/ 342900 h 1363980"/>
                <a:gd name="connsiteX30" fmla="*/ 1066800 w 2334392"/>
                <a:gd name="connsiteY30" fmla="*/ 388620 h 1363980"/>
                <a:gd name="connsiteX31" fmla="*/ 998220 w 2334392"/>
                <a:gd name="connsiteY31" fmla="*/ 472440 h 1363980"/>
                <a:gd name="connsiteX32" fmla="*/ 975360 w 2334392"/>
                <a:gd name="connsiteY32" fmla="*/ 510540 h 1363980"/>
                <a:gd name="connsiteX33" fmla="*/ 1013460 w 2334392"/>
                <a:gd name="connsiteY33" fmla="*/ 556260 h 1363980"/>
                <a:gd name="connsiteX34" fmla="*/ 1059180 w 2334392"/>
                <a:gd name="connsiteY34" fmla="*/ 594360 h 1363980"/>
                <a:gd name="connsiteX35" fmla="*/ 1135380 w 2334392"/>
                <a:gd name="connsiteY35" fmla="*/ 594360 h 1363980"/>
                <a:gd name="connsiteX36" fmla="*/ 1196340 w 2334392"/>
                <a:gd name="connsiteY36" fmla="*/ 601980 h 1363980"/>
                <a:gd name="connsiteX37" fmla="*/ 1211580 w 2334392"/>
                <a:gd name="connsiteY37" fmla="*/ 632460 h 1363980"/>
                <a:gd name="connsiteX38" fmla="*/ 1219200 w 2334392"/>
                <a:gd name="connsiteY38" fmla="*/ 723900 h 1363980"/>
                <a:gd name="connsiteX39" fmla="*/ 1242060 w 2334392"/>
                <a:gd name="connsiteY39" fmla="*/ 769620 h 1363980"/>
                <a:gd name="connsiteX40" fmla="*/ 1310640 w 2334392"/>
                <a:gd name="connsiteY40" fmla="*/ 784860 h 1363980"/>
                <a:gd name="connsiteX41" fmla="*/ 1341120 w 2334392"/>
                <a:gd name="connsiteY41" fmla="*/ 845820 h 1363980"/>
                <a:gd name="connsiteX42" fmla="*/ 1341120 w 2334392"/>
                <a:gd name="connsiteY42" fmla="*/ 845820 h 1363980"/>
                <a:gd name="connsiteX43" fmla="*/ 1402080 w 2334392"/>
                <a:gd name="connsiteY43" fmla="*/ 800100 h 1363980"/>
                <a:gd name="connsiteX44" fmla="*/ 1485900 w 2334392"/>
                <a:gd name="connsiteY44" fmla="*/ 807720 h 1363980"/>
                <a:gd name="connsiteX45" fmla="*/ 1662698 w 2334392"/>
                <a:gd name="connsiteY45" fmla="*/ 839281 h 1363980"/>
                <a:gd name="connsiteX46" fmla="*/ 2219622 w 2334392"/>
                <a:gd name="connsiteY46" fmla="*/ 785696 h 1363980"/>
                <a:gd name="connsiteX47" fmla="*/ 2334392 w 2334392"/>
                <a:gd name="connsiteY47" fmla="*/ 825005 h 1363980"/>
                <a:gd name="connsiteX48" fmla="*/ 2310910 w 2334392"/>
                <a:gd name="connsiteY48" fmla="*/ 888753 h 1363980"/>
                <a:gd name="connsiteX49" fmla="*/ 2319152 w 2334392"/>
                <a:gd name="connsiteY49" fmla="*/ 946460 h 1363980"/>
                <a:gd name="connsiteX50" fmla="*/ 2058332 w 2334392"/>
                <a:gd name="connsiteY50" fmla="*/ 1012403 h 1363980"/>
                <a:gd name="connsiteX51" fmla="*/ 1584960 w 2334392"/>
                <a:gd name="connsiteY51" fmla="*/ 998220 h 1363980"/>
                <a:gd name="connsiteX52" fmla="*/ 1493520 w 2334392"/>
                <a:gd name="connsiteY52" fmla="*/ 998220 h 1363980"/>
                <a:gd name="connsiteX53" fmla="*/ 1455420 w 2334392"/>
                <a:gd name="connsiteY53" fmla="*/ 1005840 h 1363980"/>
                <a:gd name="connsiteX54" fmla="*/ 1447800 w 2334392"/>
                <a:gd name="connsiteY54" fmla="*/ 1043940 h 1363980"/>
                <a:gd name="connsiteX55" fmla="*/ 1424940 w 2334392"/>
                <a:gd name="connsiteY55" fmla="*/ 1097280 h 1363980"/>
                <a:gd name="connsiteX56" fmla="*/ 1394460 w 2334392"/>
                <a:gd name="connsiteY56" fmla="*/ 1112520 h 1363980"/>
                <a:gd name="connsiteX57" fmla="*/ 1356360 w 2334392"/>
                <a:gd name="connsiteY57" fmla="*/ 1120140 h 1363980"/>
                <a:gd name="connsiteX58" fmla="*/ 1333500 w 2334392"/>
                <a:gd name="connsiteY58" fmla="*/ 1150620 h 1363980"/>
                <a:gd name="connsiteX59" fmla="*/ 1242060 w 2334392"/>
                <a:gd name="connsiteY59" fmla="*/ 1135380 h 1363980"/>
                <a:gd name="connsiteX60" fmla="*/ 1242060 w 2334392"/>
                <a:gd name="connsiteY60" fmla="*/ 1135380 h 1363980"/>
                <a:gd name="connsiteX61" fmla="*/ 1135380 w 2334392"/>
                <a:gd name="connsiteY61" fmla="*/ 1127760 h 1363980"/>
                <a:gd name="connsiteX62" fmla="*/ 1112520 w 2334392"/>
                <a:gd name="connsiteY62" fmla="*/ 1120140 h 1363980"/>
                <a:gd name="connsiteX63" fmla="*/ 1043940 w 2334392"/>
                <a:gd name="connsiteY63" fmla="*/ 1165860 h 1363980"/>
                <a:gd name="connsiteX64" fmla="*/ 1097280 w 2334392"/>
                <a:gd name="connsiteY64" fmla="*/ 1181100 h 1363980"/>
                <a:gd name="connsiteX65" fmla="*/ 1104900 w 2334392"/>
                <a:gd name="connsiteY65" fmla="*/ 1333500 h 1363980"/>
                <a:gd name="connsiteX66" fmla="*/ 1028700 w 2334392"/>
                <a:gd name="connsiteY66" fmla="*/ 1363980 h 1363980"/>
                <a:gd name="connsiteX67" fmla="*/ 944880 w 2334392"/>
                <a:gd name="connsiteY67" fmla="*/ 1363980 h 1363980"/>
                <a:gd name="connsiteX68" fmla="*/ 944880 w 2334392"/>
                <a:gd name="connsiteY68" fmla="*/ 1363980 h 1363980"/>
                <a:gd name="connsiteX69" fmla="*/ 906780 w 2334392"/>
                <a:gd name="connsiteY69" fmla="*/ 1325880 h 1363980"/>
                <a:gd name="connsiteX70" fmla="*/ 815340 w 2334392"/>
                <a:gd name="connsiteY70" fmla="*/ 1325880 h 1363980"/>
                <a:gd name="connsiteX71" fmla="*/ 815340 w 2334392"/>
                <a:gd name="connsiteY71" fmla="*/ 1325880 h 1363980"/>
                <a:gd name="connsiteX72" fmla="*/ 769620 w 2334392"/>
                <a:gd name="connsiteY72" fmla="*/ 1272540 h 1363980"/>
                <a:gd name="connsiteX73" fmla="*/ 769620 w 2334392"/>
                <a:gd name="connsiteY73" fmla="*/ 1226820 h 1363980"/>
                <a:gd name="connsiteX74" fmla="*/ 701040 w 2334392"/>
                <a:gd name="connsiteY74" fmla="*/ 1043940 h 1363980"/>
                <a:gd name="connsiteX75" fmla="*/ 701040 w 2334392"/>
                <a:gd name="connsiteY75" fmla="*/ 967740 h 1363980"/>
                <a:gd name="connsiteX76" fmla="*/ 701040 w 2334392"/>
                <a:gd name="connsiteY76" fmla="*/ 967740 h 1363980"/>
                <a:gd name="connsiteX77" fmla="*/ 662940 w 2334392"/>
                <a:gd name="connsiteY77" fmla="*/ 914400 h 1363980"/>
                <a:gd name="connsiteX78" fmla="*/ 662940 w 2334392"/>
                <a:gd name="connsiteY78" fmla="*/ 914400 h 1363980"/>
                <a:gd name="connsiteX79" fmla="*/ 662940 w 2334392"/>
                <a:gd name="connsiteY79" fmla="*/ 914400 h 1363980"/>
                <a:gd name="connsiteX80" fmla="*/ 647700 w 2334392"/>
                <a:gd name="connsiteY80" fmla="*/ 838200 h 1363980"/>
                <a:gd name="connsiteX81" fmla="*/ 586740 w 2334392"/>
                <a:gd name="connsiteY81" fmla="*/ 800100 h 1363980"/>
                <a:gd name="connsiteX82" fmla="*/ 548640 w 2334392"/>
                <a:gd name="connsiteY82" fmla="*/ 800100 h 1363980"/>
                <a:gd name="connsiteX83" fmla="*/ 502920 w 2334392"/>
                <a:gd name="connsiteY83" fmla="*/ 762000 h 1363980"/>
                <a:gd name="connsiteX84" fmla="*/ 495300 w 2334392"/>
                <a:gd name="connsiteY84" fmla="*/ 731520 h 1363980"/>
                <a:gd name="connsiteX85" fmla="*/ 426720 w 2334392"/>
                <a:gd name="connsiteY85" fmla="*/ 708660 h 1363980"/>
                <a:gd name="connsiteX86" fmla="*/ 419100 w 2334392"/>
                <a:gd name="connsiteY86" fmla="*/ 655320 h 1363980"/>
                <a:gd name="connsiteX87" fmla="*/ 419100 w 2334392"/>
                <a:gd name="connsiteY87" fmla="*/ 655320 h 1363980"/>
                <a:gd name="connsiteX88" fmla="*/ 358140 w 2334392"/>
                <a:gd name="connsiteY88" fmla="*/ 617220 h 1363980"/>
                <a:gd name="connsiteX89" fmla="*/ 327660 w 2334392"/>
                <a:gd name="connsiteY89" fmla="*/ 609600 h 1363980"/>
                <a:gd name="connsiteX90" fmla="*/ 289560 w 2334392"/>
                <a:gd name="connsiteY90" fmla="*/ 609600 h 1363980"/>
                <a:gd name="connsiteX91" fmla="*/ 251460 w 2334392"/>
                <a:gd name="connsiteY91" fmla="*/ 609600 h 1363980"/>
                <a:gd name="connsiteX92" fmla="*/ 175260 w 2334392"/>
                <a:gd name="connsiteY92" fmla="*/ 563880 h 1363980"/>
                <a:gd name="connsiteX93" fmla="*/ 152400 w 2334392"/>
                <a:gd name="connsiteY93" fmla="*/ 548640 h 1363980"/>
                <a:gd name="connsiteX94" fmla="*/ 99060 w 2334392"/>
                <a:gd name="connsiteY94" fmla="*/ 510540 h 1363980"/>
                <a:gd name="connsiteX95" fmla="*/ 83820 w 2334392"/>
                <a:gd name="connsiteY95" fmla="*/ 472440 h 1363980"/>
                <a:gd name="connsiteX96" fmla="*/ 60960 w 2334392"/>
                <a:gd name="connsiteY96" fmla="*/ 441960 h 1363980"/>
                <a:gd name="connsiteX97" fmla="*/ 0 w 2334392"/>
                <a:gd name="connsiteY97" fmla="*/ 419100 h 1363980"/>
                <a:gd name="connsiteX0" fmla="*/ 0 w 2334392"/>
                <a:gd name="connsiteY0" fmla="*/ 419100 h 1363980"/>
                <a:gd name="connsiteX1" fmla="*/ 106680 w 2334392"/>
                <a:gd name="connsiteY1" fmla="*/ 396240 h 1363980"/>
                <a:gd name="connsiteX2" fmla="*/ 121920 w 2334392"/>
                <a:gd name="connsiteY2" fmla="*/ 342900 h 1363980"/>
                <a:gd name="connsiteX3" fmla="*/ 312420 w 2334392"/>
                <a:gd name="connsiteY3" fmla="*/ 320040 h 1363980"/>
                <a:gd name="connsiteX4" fmla="*/ 381000 w 2334392"/>
                <a:gd name="connsiteY4" fmla="*/ 198120 h 1363980"/>
                <a:gd name="connsiteX5" fmla="*/ 381000 w 2334392"/>
                <a:gd name="connsiteY5" fmla="*/ 198120 h 1363980"/>
                <a:gd name="connsiteX6" fmla="*/ 419100 w 2334392"/>
                <a:gd name="connsiteY6" fmla="*/ 91440 h 1363980"/>
                <a:gd name="connsiteX7" fmla="*/ 434340 w 2334392"/>
                <a:gd name="connsiteY7" fmla="*/ 60960 h 1363980"/>
                <a:gd name="connsiteX8" fmla="*/ 495300 w 2334392"/>
                <a:gd name="connsiteY8" fmla="*/ 45720 h 1363980"/>
                <a:gd name="connsiteX9" fmla="*/ 495300 w 2334392"/>
                <a:gd name="connsiteY9" fmla="*/ 45720 h 1363980"/>
                <a:gd name="connsiteX10" fmla="*/ 586740 w 2334392"/>
                <a:gd name="connsiteY10" fmla="*/ 15240 h 1363980"/>
                <a:gd name="connsiteX11" fmla="*/ 586740 w 2334392"/>
                <a:gd name="connsiteY11" fmla="*/ 45720 h 1363980"/>
                <a:gd name="connsiteX12" fmla="*/ 548640 w 2334392"/>
                <a:gd name="connsiteY12" fmla="*/ 99060 h 1363980"/>
                <a:gd name="connsiteX13" fmla="*/ 525780 w 2334392"/>
                <a:gd name="connsiteY13" fmla="*/ 137160 h 1363980"/>
                <a:gd name="connsiteX14" fmla="*/ 525780 w 2334392"/>
                <a:gd name="connsiteY14" fmla="*/ 160020 h 1363980"/>
                <a:gd name="connsiteX15" fmla="*/ 525780 w 2334392"/>
                <a:gd name="connsiteY15" fmla="*/ 198120 h 1363980"/>
                <a:gd name="connsiteX16" fmla="*/ 563880 w 2334392"/>
                <a:gd name="connsiteY16" fmla="*/ 198120 h 1363980"/>
                <a:gd name="connsiteX17" fmla="*/ 632460 w 2334392"/>
                <a:gd name="connsiteY17" fmla="*/ 228600 h 1363980"/>
                <a:gd name="connsiteX18" fmla="*/ 685800 w 2334392"/>
                <a:gd name="connsiteY18" fmla="*/ 228600 h 1363980"/>
                <a:gd name="connsiteX19" fmla="*/ 731520 w 2334392"/>
                <a:gd name="connsiteY19" fmla="*/ 236220 h 1363980"/>
                <a:gd name="connsiteX20" fmla="*/ 777240 w 2334392"/>
                <a:gd name="connsiteY20" fmla="*/ 274320 h 1363980"/>
                <a:gd name="connsiteX21" fmla="*/ 891540 w 2334392"/>
                <a:gd name="connsiteY21" fmla="*/ 182880 h 1363980"/>
                <a:gd name="connsiteX22" fmla="*/ 800100 w 2334392"/>
                <a:gd name="connsiteY22" fmla="*/ 83820 h 1363980"/>
                <a:gd name="connsiteX23" fmla="*/ 800100 w 2334392"/>
                <a:gd name="connsiteY23" fmla="*/ 83820 h 1363980"/>
                <a:gd name="connsiteX24" fmla="*/ 822960 w 2334392"/>
                <a:gd name="connsiteY24" fmla="*/ 15240 h 1363980"/>
                <a:gd name="connsiteX25" fmla="*/ 906780 w 2334392"/>
                <a:gd name="connsiteY25" fmla="*/ 0 h 1363980"/>
                <a:gd name="connsiteX26" fmla="*/ 1036320 w 2334392"/>
                <a:gd name="connsiteY26" fmla="*/ 121920 h 1363980"/>
                <a:gd name="connsiteX27" fmla="*/ 1028700 w 2334392"/>
                <a:gd name="connsiteY27" fmla="*/ 190500 h 1363980"/>
                <a:gd name="connsiteX28" fmla="*/ 1021080 w 2334392"/>
                <a:gd name="connsiteY28" fmla="*/ 266700 h 1363980"/>
                <a:gd name="connsiteX29" fmla="*/ 1074420 w 2334392"/>
                <a:gd name="connsiteY29" fmla="*/ 342900 h 1363980"/>
                <a:gd name="connsiteX30" fmla="*/ 1066800 w 2334392"/>
                <a:gd name="connsiteY30" fmla="*/ 388620 h 1363980"/>
                <a:gd name="connsiteX31" fmla="*/ 998220 w 2334392"/>
                <a:gd name="connsiteY31" fmla="*/ 472440 h 1363980"/>
                <a:gd name="connsiteX32" fmla="*/ 975360 w 2334392"/>
                <a:gd name="connsiteY32" fmla="*/ 510540 h 1363980"/>
                <a:gd name="connsiteX33" fmla="*/ 1013460 w 2334392"/>
                <a:gd name="connsiteY33" fmla="*/ 556260 h 1363980"/>
                <a:gd name="connsiteX34" fmla="*/ 1059180 w 2334392"/>
                <a:gd name="connsiteY34" fmla="*/ 594360 h 1363980"/>
                <a:gd name="connsiteX35" fmla="*/ 1135380 w 2334392"/>
                <a:gd name="connsiteY35" fmla="*/ 594360 h 1363980"/>
                <a:gd name="connsiteX36" fmla="*/ 1196340 w 2334392"/>
                <a:gd name="connsiteY36" fmla="*/ 601980 h 1363980"/>
                <a:gd name="connsiteX37" fmla="*/ 1211580 w 2334392"/>
                <a:gd name="connsiteY37" fmla="*/ 632460 h 1363980"/>
                <a:gd name="connsiteX38" fmla="*/ 1219200 w 2334392"/>
                <a:gd name="connsiteY38" fmla="*/ 723900 h 1363980"/>
                <a:gd name="connsiteX39" fmla="*/ 1242060 w 2334392"/>
                <a:gd name="connsiteY39" fmla="*/ 769620 h 1363980"/>
                <a:gd name="connsiteX40" fmla="*/ 1310640 w 2334392"/>
                <a:gd name="connsiteY40" fmla="*/ 784860 h 1363980"/>
                <a:gd name="connsiteX41" fmla="*/ 1341120 w 2334392"/>
                <a:gd name="connsiteY41" fmla="*/ 845820 h 1363980"/>
                <a:gd name="connsiteX42" fmla="*/ 1341120 w 2334392"/>
                <a:gd name="connsiteY42" fmla="*/ 845820 h 1363980"/>
                <a:gd name="connsiteX43" fmla="*/ 1402080 w 2334392"/>
                <a:gd name="connsiteY43" fmla="*/ 800100 h 1363980"/>
                <a:gd name="connsiteX44" fmla="*/ 1485900 w 2334392"/>
                <a:gd name="connsiteY44" fmla="*/ 807720 h 1363980"/>
                <a:gd name="connsiteX45" fmla="*/ 1662698 w 2334392"/>
                <a:gd name="connsiteY45" fmla="*/ 839281 h 1363980"/>
                <a:gd name="connsiteX46" fmla="*/ 1695668 w 2334392"/>
                <a:gd name="connsiteY46" fmla="*/ 922636 h 1363980"/>
                <a:gd name="connsiteX47" fmla="*/ 2219622 w 2334392"/>
                <a:gd name="connsiteY47" fmla="*/ 785696 h 1363980"/>
                <a:gd name="connsiteX48" fmla="*/ 2334392 w 2334392"/>
                <a:gd name="connsiteY48" fmla="*/ 825005 h 1363980"/>
                <a:gd name="connsiteX49" fmla="*/ 2310910 w 2334392"/>
                <a:gd name="connsiteY49" fmla="*/ 888753 h 1363980"/>
                <a:gd name="connsiteX50" fmla="*/ 2319152 w 2334392"/>
                <a:gd name="connsiteY50" fmla="*/ 946460 h 1363980"/>
                <a:gd name="connsiteX51" fmla="*/ 2058332 w 2334392"/>
                <a:gd name="connsiteY51" fmla="*/ 1012403 h 1363980"/>
                <a:gd name="connsiteX52" fmla="*/ 1584960 w 2334392"/>
                <a:gd name="connsiteY52" fmla="*/ 998220 h 1363980"/>
                <a:gd name="connsiteX53" fmla="*/ 1493520 w 2334392"/>
                <a:gd name="connsiteY53" fmla="*/ 998220 h 1363980"/>
                <a:gd name="connsiteX54" fmla="*/ 1455420 w 2334392"/>
                <a:gd name="connsiteY54" fmla="*/ 1005840 h 1363980"/>
                <a:gd name="connsiteX55" fmla="*/ 1447800 w 2334392"/>
                <a:gd name="connsiteY55" fmla="*/ 1043940 h 1363980"/>
                <a:gd name="connsiteX56" fmla="*/ 1424940 w 2334392"/>
                <a:gd name="connsiteY56" fmla="*/ 1097280 h 1363980"/>
                <a:gd name="connsiteX57" fmla="*/ 1394460 w 2334392"/>
                <a:gd name="connsiteY57" fmla="*/ 1112520 h 1363980"/>
                <a:gd name="connsiteX58" fmla="*/ 1356360 w 2334392"/>
                <a:gd name="connsiteY58" fmla="*/ 1120140 h 1363980"/>
                <a:gd name="connsiteX59" fmla="*/ 1333500 w 2334392"/>
                <a:gd name="connsiteY59" fmla="*/ 1150620 h 1363980"/>
                <a:gd name="connsiteX60" fmla="*/ 1242060 w 2334392"/>
                <a:gd name="connsiteY60" fmla="*/ 1135380 h 1363980"/>
                <a:gd name="connsiteX61" fmla="*/ 1242060 w 2334392"/>
                <a:gd name="connsiteY61" fmla="*/ 1135380 h 1363980"/>
                <a:gd name="connsiteX62" fmla="*/ 1135380 w 2334392"/>
                <a:gd name="connsiteY62" fmla="*/ 1127760 h 1363980"/>
                <a:gd name="connsiteX63" fmla="*/ 1112520 w 2334392"/>
                <a:gd name="connsiteY63" fmla="*/ 1120140 h 1363980"/>
                <a:gd name="connsiteX64" fmla="*/ 1043940 w 2334392"/>
                <a:gd name="connsiteY64" fmla="*/ 1165860 h 1363980"/>
                <a:gd name="connsiteX65" fmla="*/ 1097280 w 2334392"/>
                <a:gd name="connsiteY65" fmla="*/ 1181100 h 1363980"/>
                <a:gd name="connsiteX66" fmla="*/ 1104900 w 2334392"/>
                <a:gd name="connsiteY66" fmla="*/ 1333500 h 1363980"/>
                <a:gd name="connsiteX67" fmla="*/ 1028700 w 2334392"/>
                <a:gd name="connsiteY67" fmla="*/ 1363980 h 1363980"/>
                <a:gd name="connsiteX68" fmla="*/ 944880 w 2334392"/>
                <a:gd name="connsiteY68" fmla="*/ 1363980 h 1363980"/>
                <a:gd name="connsiteX69" fmla="*/ 944880 w 2334392"/>
                <a:gd name="connsiteY69" fmla="*/ 1363980 h 1363980"/>
                <a:gd name="connsiteX70" fmla="*/ 906780 w 2334392"/>
                <a:gd name="connsiteY70" fmla="*/ 1325880 h 1363980"/>
                <a:gd name="connsiteX71" fmla="*/ 815340 w 2334392"/>
                <a:gd name="connsiteY71" fmla="*/ 1325880 h 1363980"/>
                <a:gd name="connsiteX72" fmla="*/ 815340 w 2334392"/>
                <a:gd name="connsiteY72" fmla="*/ 1325880 h 1363980"/>
                <a:gd name="connsiteX73" fmla="*/ 769620 w 2334392"/>
                <a:gd name="connsiteY73" fmla="*/ 1272540 h 1363980"/>
                <a:gd name="connsiteX74" fmla="*/ 769620 w 2334392"/>
                <a:gd name="connsiteY74" fmla="*/ 1226820 h 1363980"/>
                <a:gd name="connsiteX75" fmla="*/ 701040 w 2334392"/>
                <a:gd name="connsiteY75" fmla="*/ 1043940 h 1363980"/>
                <a:gd name="connsiteX76" fmla="*/ 701040 w 2334392"/>
                <a:gd name="connsiteY76" fmla="*/ 967740 h 1363980"/>
                <a:gd name="connsiteX77" fmla="*/ 701040 w 2334392"/>
                <a:gd name="connsiteY77" fmla="*/ 967740 h 1363980"/>
                <a:gd name="connsiteX78" fmla="*/ 662940 w 2334392"/>
                <a:gd name="connsiteY78" fmla="*/ 914400 h 1363980"/>
                <a:gd name="connsiteX79" fmla="*/ 662940 w 2334392"/>
                <a:gd name="connsiteY79" fmla="*/ 914400 h 1363980"/>
                <a:gd name="connsiteX80" fmla="*/ 662940 w 2334392"/>
                <a:gd name="connsiteY80" fmla="*/ 914400 h 1363980"/>
                <a:gd name="connsiteX81" fmla="*/ 647700 w 2334392"/>
                <a:gd name="connsiteY81" fmla="*/ 838200 h 1363980"/>
                <a:gd name="connsiteX82" fmla="*/ 586740 w 2334392"/>
                <a:gd name="connsiteY82" fmla="*/ 800100 h 1363980"/>
                <a:gd name="connsiteX83" fmla="*/ 548640 w 2334392"/>
                <a:gd name="connsiteY83" fmla="*/ 800100 h 1363980"/>
                <a:gd name="connsiteX84" fmla="*/ 502920 w 2334392"/>
                <a:gd name="connsiteY84" fmla="*/ 762000 h 1363980"/>
                <a:gd name="connsiteX85" fmla="*/ 495300 w 2334392"/>
                <a:gd name="connsiteY85" fmla="*/ 731520 h 1363980"/>
                <a:gd name="connsiteX86" fmla="*/ 426720 w 2334392"/>
                <a:gd name="connsiteY86" fmla="*/ 708660 h 1363980"/>
                <a:gd name="connsiteX87" fmla="*/ 419100 w 2334392"/>
                <a:gd name="connsiteY87" fmla="*/ 655320 h 1363980"/>
                <a:gd name="connsiteX88" fmla="*/ 419100 w 2334392"/>
                <a:gd name="connsiteY88" fmla="*/ 655320 h 1363980"/>
                <a:gd name="connsiteX89" fmla="*/ 358140 w 2334392"/>
                <a:gd name="connsiteY89" fmla="*/ 617220 h 1363980"/>
                <a:gd name="connsiteX90" fmla="*/ 327660 w 2334392"/>
                <a:gd name="connsiteY90" fmla="*/ 609600 h 1363980"/>
                <a:gd name="connsiteX91" fmla="*/ 289560 w 2334392"/>
                <a:gd name="connsiteY91" fmla="*/ 609600 h 1363980"/>
                <a:gd name="connsiteX92" fmla="*/ 251460 w 2334392"/>
                <a:gd name="connsiteY92" fmla="*/ 609600 h 1363980"/>
                <a:gd name="connsiteX93" fmla="*/ 175260 w 2334392"/>
                <a:gd name="connsiteY93" fmla="*/ 563880 h 1363980"/>
                <a:gd name="connsiteX94" fmla="*/ 152400 w 2334392"/>
                <a:gd name="connsiteY94" fmla="*/ 548640 h 1363980"/>
                <a:gd name="connsiteX95" fmla="*/ 99060 w 2334392"/>
                <a:gd name="connsiteY95" fmla="*/ 510540 h 1363980"/>
                <a:gd name="connsiteX96" fmla="*/ 83820 w 2334392"/>
                <a:gd name="connsiteY96" fmla="*/ 472440 h 1363980"/>
                <a:gd name="connsiteX97" fmla="*/ 60960 w 2334392"/>
                <a:gd name="connsiteY97" fmla="*/ 441960 h 1363980"/>
                <a:gd name="connsiteX98" fmla="*/ 0 w 2334392"/>
                <a:gd name="connsiteY98" fmla="*/ 419100 h 1363980"/>
                <a:gd name="connsiteX0" fmla="*/ 0 w 2334392"/>
                <a:gd name="connsiteY0" fmla="*/ 419100 h 1363980"/>
                <a:gd name="connsiteX1" fmla="*/ 106680 w 2334392"/>
                <a:gd name="connsiteY1" fmla="*/ 396240 h 1363980"/>
                <a:gd name="connsiteX2" fmla="*/ 121920 w 2334392"/>
                <a:gd name="connsiteY2" fmla="*/ 342900 h 1363980"/>
                <a:gd name="connsiteX3" fmla="*/ 312420 w 2334392"/>
                <a:gd name="connsiteY3" fmla="*/ 320040 h 1363980"/>
                <a:gd name="connsiteX4" fmla="*/ 381000 w 2334392"/>
                <a:gd name="connsiteY4" fmla="*/ 198120 h 1363980"/>
                <a:gd name="connsiteX5" fmla="*/ 381000 w 2334392"/>
                <a:gd name="connsiteY5" fmla="*/ 198120 h 1363980"/>
                <a:gd name="connsiteX6" fmla="*/ 419100 w 2334392"/>
                <a:gd name="connsiteY6" fmla="*/ 91440 h 1363980"/>
                <a:gd name="connsiteX7" fmla="*/ 434340 w 2334392"/>
                <a:gd name="connsiteY7" fmla="*/ 60960 h 1363980"/>
                <a:gd name="connsiteX8" fmla="*/ 495300 w 2334392"/>
                <a:gd name="connsiteY8" fmla="*/ 45720 h 1363980"/>
                <a:gd name="connsiteX9" fmla="*/ 495300 w 2334392"/>
                <a:gd name="connsiteY9" fmla="*/ 45720 h 1363980"/>
                <a:gd name="connsiteX10" fmla="*/ 586740 w 2334392"/>
                <a:gd name="connsiteY10" fmla="*/ 15240 h 1363980"/>
                <a:gd name="connsiteX11" fmla="*/ 586740 w 2334392"/>
                <a:gd name="connsiteY11" fmla="*/ 45720 h 1363980"/>
                <a:gd name="connsiteX12" fmla="*/ 548640 w 2334392"/>
                <a:gd name="connsiteY12" fmla="*/ 99060 h 1363980"/>
                <a:gd name="connsiteX13" fmla="*/ 525780 w 2334392"/>
                <a:gd name="connsiteY13" fmla="*/ 137160 h 1363980"/>
                <a:gd name="connsiteX14" fmla="*/ 525780 w 2334392"/>
                <a:gd name="connsiteY14" fmla="*/ 160020 h 1363980"/>
                <a:gd name="connsiteX15" fmla="*/ 525780 w 2334392"/>
                <a:gd name="connsiteY15" fmla="*/ 198120 h 1363980"/>
                <a:gd name="connsiteX16" fmla="*/ 563880 w 2334392"/>
                <a:gd name="connsiteY16" fmla="*/ 198120 h 1363980"/>
                <a:gd name="connsiteX17" fmla="*/ 632460 w 2334392"/>
                <a:gd name="connsiteY17" fmla="*/ 228600 h 1363980"/>
                <a:gd name="connsiteX18" fmla="*/ 685800 w 2334392"/>
                <a:gd name="connsiteY18" fmla="*/ 228600 h 1363980"/>
                <a:gd name="connsiteX19" fmla="*/ 731520 w 2334392"/>
                <a:gd name="connsiteY19" fmla="*/ 236220 h 1363980"/>
                <a:gd name="connsiteX20" fmla="*/ 777240 w 2334392"/>
                <a:gd name="connsiteY20" fmla="*/ 274320 h 1363980"/>
                <a:gd name="connsiteX21" fmla="*/ 891540 w 2334392"/>
                <a:gd name="connsiteY21" fmla="*/ 182880 h 1363980"/>
                <a:gd name="connsiteX22" fmla="*/ 800100 w 2334392"/>
                <a:gd name="connsiteY22" fmla="*/ 83820 h 1363980"/>
                <a:gd name="connsiteX23" fmla="*/ 800100 w 2334392"/>
                <a:gd name="connsiteY23" fmla="*/ 83820 h 1363980"/>
                <a:gd name="connsiteX24" fmla="*/ 822960 w 2334392"/>
                <a:gd name="connsiteY24" fmla="*/ 15240 h 1363980"/>
                <a:gd name="connsiteX25" fmla="*/ 906780 w 2334392"/>
                <a:gd name="connsiteY25" fmla="*/ 0 h 1363980"/>
                <a:gd name="connsiteX26" fmla="*/ 1036320 w 2334392"/>
                <a:gd name="connsiteY26" fmla="*/ 121920 h 1363980"/>
                <a:gd name="connsiteX27" fmla="*/ 1028700 w 2334392"/>
                <a:gd name="connsiteY27" fmla="*/ 190500 h 1363980"/>
                <a:gd name="connsiteX28" fmla="*/ 1021080 w 2334392"/>
                <a:gd name="connsiteY28" fmla="*/ 266700 h 1363980"/>
                <a:gd name="connsiteX29" fmla="*/ 1074420 w 2334392"/>
                <a:gd name="connsiteY29" fmla="*/ 342900 h 1363980"/>
                <a:gd name="connsiteX30" fmla="*/ 1066800 w 2334392"/>
                <a:gd name="connsiteY30" fmla="*/ 388620 h 1363980"/>
                <a:gd name="connsiteX31" fmla="*/ 998220 w 2334392"/>
                <a:gd name="connsiteY31" fmla="*/ 472440 h 1363980"/>
                <a:gd name="connsiteX32" fmla="*/ 975360 w 2334392"/>
                <a:gd name="connsiteY32" fmla="*/ 510540 h 1363980"/>
                <a:gd name="connsiteX33" fmla="*/ 1013460 w 2334392"/>
                <a:gd name="connsiteY33" fmla="*/ 556260 h 1363980"/>
                <a:gd name="connsiteX34" fmla="*/ 1059180 w 2334392"/>
                <a:gd name="connsiteY34" fmla="*/ 594360 h 1363980"/>
                <a:gd name="connsiteX35" fmla="*/ 1135380 w 2334392"/>
                <a:gd name="connsiteY35" fmla="*/ 594360 h 1363980"/>
                <a:gd name="connsiteX36" fmla="*/ 1196340 w 2334392"/>
                <a:gd name="connsiteY36" fmla="*/ 601980 h 1363980"/>
                <a:gd name="connsiteX37" fmla="*/ 1211580 w 2334392"/>
                <a:gd name="connsiteY37" fmla="*/ 632460 h 1363980"/>
                <a:gd name="connsiteX38" fmla="*/ 1219200 w 2334392"/>
                <a:gd name="connsiteY38" fmla="*/ 723900 h 1363980"/>
                <a:gd name="connsiteX39" fmla="*/ 1242060 w 2334392"/>
                <a:gd name="connsiteY39" fmla="*/ 769620 h 1363980"/>
                <a:gd name="connsiteX40" fmla="*/ 1310640 w 2334392"/>
                <a:gd name="connsiteY40" fmla="*/ 784860 h 1363980"/>
                <a:gd name="connsiteX41" fmla="*/ 1341120 w 2334392"/>
                <a:gd name="connsiteY41" fmla="*/ 845820 h 1363980"/>
                <a:gd name="connsiteX42" fmla="*/ 1341120 w 2334392"/>
                <a:gd name="connsiteY42" fmla="*/ 845820 h 1363980"/>
                <a:gd name="connsiteX43" fmla="*/ 1402080 w 2334392"/>
                <a:gd name="connsiteY43" fmla="*/ 800100 h 1363980"/>
                <a:gd name="connsiteX44" fmla="*/ 1485900 w 2334392"/>
                <a:gd name="connsiteY44" fmla="*/ 807720 h 1363980"/>
                <a:gd name="connsiteX45" fmla="*/ 1621487 w 2334392"/>
                <a:gd name="connsiteY45" fmla="*/ 890576 h 1363980"/>
                <a:gd name="connsiteX46" fmla="*/ 1695668 w 2334392"/>
                <a:gd name="connsiteY46" fmla="*/ 922636 h 1363980"/>
                <a:gd name="connsiteX47" fmla="*/ 2219622 w 2334392"/>
                <a:gd name="connsiteY47" fmla="*/ 785696 h 1363980"/>
                <a:gd name="connsiteX48" fmla="*/ 2334392 w 2334392"/>
                <a:gd name="connsiteY48" fmla="*/ 825005 h 1363980"/>
                <a:gd name="connsiteX49" fmla="*/ 2310910 w 2334392"/>
                <a:gd name="connsiteY49" fmla="*/ 888753 h 1363980"/>
                <a:gd name="connsiteX50" fmla="*/ 2319152 w 2334392"/>
                <a:gd name="connsiteY50" fmla="*/ 946460 h 1363980"/>
                <a:gd name="connsiteX51" fmla="*/ 2058332 w 2334392"/>
                <a:gd name="connsiteY51" fmla="*/ 1012403 h 1363980"/>
                <a:gd name="connsiteX52" fmla="*/ 1584960 w 2334392"/>
                <a:gd name="connsiteY52" fmla="*/ 998220 h 1363980"/>
                <a:gd name="connsiteX53" fmla="*/ 1493520 w 2334392"/>
                <a:gd name="connsiteY53" fmla="*/ 998220 h 1363980"/>
                <a:gd name="connsiteX54" fmla="*/ 1455420 w 2334392"/>
                <a:gd name="connsiteY54" fmla="*/ 1005840 h 1363980"/>
                <a:gd name="connsiteX55" fmla="*/ 1447800 w 2334392"/>
                <a:gd name="connsiteY55" fmla="*/ 1043940 h 1363980"/>
                <a:gd name="connsiteX56" fmla="*/ 1424940 w 2334392"/>
                <a:gd name="connsiteY56" fmla="*/ 1097280 h 1363980"/>
                <a:gd name="connsiteX57" fmla="*/ 1394460 w 2334392"/>
                <a:gd name="connsiteY57" fmla="*/ 1112520 h 1363980"/>
                <a:gd name="connsiteX58" fmla="*/ 1356360 w 2334392"/>
                <a:gd name="connsiteY58" fmla="*/ 1120140 h 1363980"/>
                <a:gd name="connsiteX59" fmla="*/ 1333500 w 2334392"/>
                <a:gd name="connsiteY59" fmla="*/ 1150620 h 1363980"/>
                <a:gd name="connsiteX60" fmla="*/ 1242060 w 2334392"/>
                <a:gd name="connsiteY60" fmla="*/ 1135380 h 1363980"/>
                <a:gd name="connsiteX61" fmla="*/ 1242060 w 2334392"/>
                <a:gd name="connsiteY61" fmla="*/ 1135380 h 1363980"/>
                <a:gd name="connsiteX62" fmla="*/ 1135380 w 2334392"/>
                <a:gd name="connsiteY62" fmla="*/ 1127760 h 1363980"/>
                <a:gd name="connsiteX63" fmla="*/ 1112520 w 2334392"/>
                <a:gd name="connsiteY63" fmla="*/ 1120140 h 1363980"/>
                <a:gd name="connsiteX64" fmla="*/ 1043940 w 2334392"/>
                <a:gd name="connsiteY64" fmla="*/ 1165860 h 1363980"/>
                <a:gd name="connsiteX65" fmla="*/ 1097280 w 2334392"/>
                <a:gd name="connsiteY65" fmla="*/ 1181100 h 1363980"/>
                <a:gd name="connsiteX66" fmla="*/ 1104900 w 2334392"/>
                <a:gd name="connsiteY66" fmla="*/ 1333500 h 1363980"/>
                <a:gd name="connsiteX67" fmla="*/ 1028700 w 2334392"/>
                <a:gd name="connsiteY67" fmla="*/ 1363980 h 1363980"/>
                <a:gd name="connsiteX68" fmla="*/ 944880 w 2334392"/>
                <a:gd name="connsiteY68" fmla="*/ 1363980 h 1363980"/>
                <a:gd name="connsiteX69" fmla="*/ 944880 w 2334392"/>
                <a:gd name="connsiteY69" fmla="*/ 1363980 h 1363980"/>
                <a:gd name="connsiteX70" fmla="*/ 906780 w 2334392"/>
                <a:gd name="connsiteY70" fmla="*/ 1325880 h 1363980"/>
                <a:gd name="connsiteX71" fmla="*/ 815340 w 2334392"/>
                <a:gd name="connsiteY71" fmla="*/ 1325880 h 1363980"/>
                <a:gd name="connsiteX72" fmla="*/ 815340 w 2334392"/>
                <a:gd name="connsiteY72" fmla="*/ 1325880 h 1363980"/>
                <a:gd name="connsiteX73" fmla="*/ 769620 w 2334392"/>
                <a:gd name="connsiteY73" fmla="*/ 1272540 h 1363980"/>
                <a:gd name="connsiteX74" fmla="*/ 769620 w 2334392"/>
                <a:gd name="connsiteY74" fmla="*/ 1226820 h 1363980"/>
                <a:gd name="connsiteX75" fmla="*/ 701040 w 2334392"/>
                <a:gd name="connsiteY75" fmla="*/ 1043940 h 1363980"/>
                <a:gd name="connsiteX76" fmla="*/ 701040 w 2334392"/>
                <a:gd name="connsiteY76" fmla="*/ 967740 h 1363980"/>
                <a:gd name="connsiteX77" fmla="*/ 701040 w 2334392"/>
                <a:gd name="connsiteY77" fmla="*/ 967740 h 1363980"/>
                <a:gd name="connsiteX78" fmla="*/ 662940 w 2334392"/>
                <a:gd name="connsiteY78" fmla="*/ 914400 h 1363980"/>
                <a:gd name="connsiteX79" fmla="*/ 662940 w 2334392"/>
                <a:gd name="connsiteY79" fmla="*/ 914400 h 1363980"/>
                <a:gd name="connsiteX80" fmla="*/ 662940 w 2334392"/>
                <a:gd name="connsiteY80" fmla="*/ 914400 h 1363980"/>
                <a:gd name="connsiteX81" fmla="*/ 647700 w 2334392"/>
                <a:gd name="connsiteY81" fmla="*/ 838200 h 1363980"/>
                <a:gd name="connsiteX82" fmla="*/ 586740 w 2334392"/>
                <a:gd name="connsiteY82" fmla="*/ 800100 h 1363980"/>
                <a:gd name="connsiteX83" fmla="*/ 548640 w 2334392"/>
                <a:gd name="connsiteY83" fmla="*/ 800100 h 1363980"/>
                <a:gd name="connsiteX84" fmla="*/ 502920 w 2334392"/>
                <a:gd name="connsiteY84" fmla="*/ 762000 h 1363980"/>
                <a:gd name="connsiteX85" fmla="*/ 495300 w 2334392"/>
                <a:gd name="connsiteY85" fmla="*/ 731520 h 1363980"/>
                <a:gd name="connsiteX86" fmla="*/ 426720 w 2334392"/>
                <a:gd name="connsiteY86" fmla="*/ 708660 h 1363980"/>
                <a:gd name="connsiteX87" fmla="*/ 419100 w 2334392"/>
                <a:gd name="connsiteY87" fmla="*/ 655320 h 1363980"/>
                <a:gd name="connsiteX88" fmla="*/ 419100 w 2334392"/>
                <a:gd name="connsiteY88" fmla="*/ 655320 h 1363980"/>
                <a:gd name="connsiteX89" fmla="*/ 358140 w 2334392"/>
                <a:gd name="connsiteY89" fmla="*/ 617220 h 1363980"/>
                <a:gd name="connsiteX90" fmla="*/ 327660 w 2334392"/>
                <a:gd name="connsiteY90" fmla="*/ 609600 h 1363980"/>
                <a:gd name="connsiteX91" fmla="*/ 289560 w 2334392"/>
                <a:gd name="connsiteY91" fmla="*/ 609600 h 1363980"/>
                <a:gd name="connsiteX92" fmla="*/ 251460 w 2334392"/>
                <a:gd name="connsiteY92" fmla="*/ 609600 h 1363980"/>
                <a:gd name="connsiteX93" fmla="*/ 175260 w 2334392"/>
                <a:gd name="connsiteY93" fmla="*/ 563880 h 1363980"/>
                <a:gd name="connsiteX94" fmla="*/ 152400 w 2334392"/>
                <a:gd name="connsiteY94" fmla="*/ 548640 h 1363980"/>
                <a:gd name="connsiteX95" fmla="*/ 99060 w 2334392"/>
                <a:gd name="connsiteY95" fmla="*/ 510540 h 1363980"/>
                <a:gd name="connsiteX96" fmla="*/ 83820 w 2334392"/>
                <a:gd name="connsiteY96" fmla="*/ 472440 h 1363980"/>
                <a:gd name="connsiteX97" fmla="*/ 60960 w 2334392"/>
                <a:gd name="connsiteY97" fmla="*/ 441960 h 1363980"/>
                <a:gd name="connsiteX98" fmla="*/ 0 w 2334392"/>
                <a:gd name="connsiteY98" fmla="*/ 419100 h 1363980"/>
                <a:gd name="connsiteX0" fmla="*/ 0 w 2334392"/>
                <a:gd name="connsiteY0" fmla="*/ 419100 h 1363980"/>
                <a:gd name="connsiteX1" fmla="*/ 106680 w 2334392"/>
                <a:gd name="connsiteY1" fmla="*/ 396240 h 1363980"/>
                <a:gd name="connsiteX2" fmla="*/ 121920 w 2334392"/>
                <a:gd name="connsiteY2" fmla="*/ 342900 h 1363980"/>
                <a:gd name="connsiteX3" fmla="*/ 312420 w 2334392"/>
                <a:gd name="connsiteY3" fmla="*/ 320040 h 1363980"/>
                <a:gd name="connsiteX4" fmla="*/ 381000 w 2334392"/>
                <a:gd name="connsiteY4" fmla="*/ 198120 h 1363980"/>
                <a:gd name="connsiteX5" fmla="*/ 381000 w 2334392"/>
                <a:gd name="connsiteY5" fmla="*/ 198120 h 1363980"/>
                <a:gd name="connsiteX6" fmla="*/ 419100 w 2334392"/>
                <a:gd name="connsiteY6" fmla="*/ 91440 h 1363980"/>
                <a:gd name="connsiteX7" fmla="*/ 434340 w 2334392"/>
                <a:gd name="connsiteY7" fmla="*/ 60960 h 1363980"/>
                <a:gd name="connsiteX8" fmla="*/ 495300 w 2334392"/>
                <a:gd name="connsiteY8" fmla="*/ 45720 h 1363980"/>
                <a:gd name="connsiteX9" fmla="*/ 495300 w 2334392"/>
                <a:gd name="connsiteY9" fmla="*/ 45720 h 1363980"/>
                <a:gd name="connsiteX10" fmla="*/ 586740 w 2334392"/>
                <a:gd name="connsiteY10" fmla="*/ 15240 h 1363980"/>
                <a:gd name="connsiteX11" fmla="*/ 586740 w 2334392"/>
                <a:gd name="connsiteY11" fmla="*/ 45720 h 1363980"/>
                <a:gd name="connsiteX12" fmla="*/ 548640 w 2334392"/>
                <a:gd name="connsiteY12" fmla="*/ 99060 h 1363980"/>
                <a:gd name="connsiteX13" fmla="*/ 525780 w 2334392"/>
                <a:gd name="connsiteY13" fmla="*/ 137160 h 1363980"/>
                <a:gd name="connsiteX14" fmla="*/ 525780 w 2334392"/>
                <a:gd name="connsiteY14" fmla="*/ 160020 h 1363980"/>
                <a:gd name="connsiteX15" fmla="*/ 525780 w 2334392"/>
                <a:gd name="connsiteY15" fmla="*/ 198120 h 1363980"/>
                <a:gd name="connsiteX16" fmla="*/ 563880 w 2334392"/>
                <a:gd name="connsiteY16" fmla="*/ 198120 h 1363980"/>
                <a:gd name="connsiteX17" fmla="*/ 632460 w 2334392"/>
                <a:gd name="connsiteY17" fmla="*/ 228600 h 1363980"/>
                <a:gd name="connsiteX18" fmla="*/ 685800 w 2334392"/>
                <a:gd name="connsiteY18" fmla="*/ 228600 h 1363980"/>
                <a:gd name="connsiteX19" fmla="*/ 731520 w 2334392"/>
                <a:gd name="connsiteY19" fmla="*/ 236220 h 1363980"/>
                <a:gd name="connsiteX20" fmla="*/ 777240 w 2334392"/>
                <a:gd name="connsiteY20" fmla="*/ 274320 h 1363980"/>
                <a:gd name="connsiteX21" fmla="*/ 891540 w 2334392"/>
                <a:gd name="connsiteY21" fmla="*/ 182880 h 1363980"/>
                <a:gd name="connsiteX22" fmla="*/ 800100 w 2334392"/>
                <a:gd name="connsiteY22" fmla="*/ 83820 h 1363980"/>
                <a:gd name="connsiteX23" fmla="*/ 800100 w 2334392"/>
                <a:gd name="connsiteY23" fmla="*/ 83820 h 1363980"/>
                <a:gd name="connsiteX24" fmla="*/ 822960 w 2334392"/>
                <a:gd name="connsiteY24" fmla="*/ 15240 h 1363980"/>
                <a:gd name="connsiteX25" fmla="*/ 906780 w 2334392"/>
                <a:gd name="connsiteY25" fmla="*/ 0 h 1363980"/>
                <a:gd name="connsiteX26" fmla="*/ 1036320 w 2334392"/>
                <a:gd name="connsiteY26" fmla="*/ 121920 h 1363980"/>
                <a:gd name="connsiteX27" fmla="*/ 1028700 w 2334392"/>
                <a:gd name="connsiteY27" fmla="*/ 190500 h 1363980"/>
                <a:gd name="connsiteX28" fmla="*/ 1021080 w 2334392"/>
                <a:gd name="connsiteY28" fmla="*/ 266700 h 1363980"/>
                <a:gd name="connsiteX29" fmla="*/ 1074420 w 2334392"/>
                <a:gd name="connsiteY29" fmla="*/ 342900 h 1363980"/>
                <a:gd name="connsiteX30" fmla="*/ 1066800 w 2334392"/>
                <a:gd name="connsiteY30" fmla="*/ 388620 h 1363980"/>
                <a:gd name="connsiteX31" fmla="*/ 998220 w 2334392"/>
                <a:gd name="connsiteY31" fmla="*/ 472440 h 1363980"/>
                <a:gd name="connsiteX32" fmla="*/ 975360 w 2334392"/>
                <a:gd name="connsiteY32" fmla="*/ 510540 h 1363980"/>
                <a:gd name="connsiteX33" fmla="*/ 1013460 w 2334392"/>
                <a:gd name="connsiteY33" fmla="*/ 556260 h 1363980"/>
                <a:gd name="connsiteX34" fmla="*/ 1059180 w 2334392"/>
                <a:gd name="connsiteY34" fmla="*/ 594360 h 1363980"/>
                <a:gd name="connsiteX35" fmla="*/ 1135380 w 2334392"/>
                <a:gd name="connsiteY35" fmla="*/ 594360 h 1363980"/>
                <a:gd name="connsiteX36" fmla="*/ 1196340 w 2334392"/>
                <a:gd name="connsiteY36" fmla="*/ 601980 h 1363980"/>
                <a:gd name="connsiteX37" fmla="*/ 1211580 w 2334392"/>
                <a:gd name="connsiteY37" fmla="*/ 632460 h 1363980"/>
                <a:gd name="connsiteX38" fmla="*/ 1219200 w 2334392"/>
                <a:gd name="connsiteY38" fmla="*/ 723900 h 1363980"/>
                <a:gd name="connsiteX39" fmla="*/ 1242060 w 2334392"/>
                <a:gd name="connsiteY39" fmla="*/ 769620 h 1363980"/>
                <a:gd name="connsiteX40" fmla="*/ 1310640 w 2334392"/>
                <a:gd name="connsiteY40" fmla="*/ 784860 h 1363980"/>
                <a:gd name="connsiteX41" fmla="*/ 1341120 w 2334392"/>
                <a:gd name="connsiteY41" fmla="*/ 845820 h 1363980"/>
                <a:gd name="connsiteX42" fmla="*/ 1341120 w 2334392"/>
                <a:gd name="connsiteY42" fmla="*/ 845820 h 1363980"/>
                <a:gd name="connsiteX43" fmla="*/ 1402080 w 2334392"/>
                <a:gd name="connsiteY43" fmla="*/ 800100 h 1363980"/>
                <a:gd name="connsiteX44" fmla="*/ 1485900 w 2334392"/>
                <a:gd name="connsiteY44" fmla="*/ 807720 h 1363980"/>
                <a:gd name="connsiteX45" fmla="*/ 1621487 w 2334392"/>
                <a:gd name="connsiteY45" fmla="*/ 890576 h 1363980"/>
                <a:gd name="connsiteX46" fmla="*/ 1695668 w 2334392"/>
                <a:gd name="connsiteY46" fmla="*/ 922636 h 1363980"/>
                <a:gd name="connsiteX47" fmla="*/ 1811061 w 2334392"/>
                <a:gd name="connsiteY47" fmla="*/ 954696 h 1363980"/>
                <a:gd name="connsiteX48" fmla="*/ 2219622 w 2334392"/>
                <a:gd name="connsiteY48" fmla="*/ 785696 h 1363980"/>
                <a:gd name="connsiteX49" fmla="*/ 2334392 w 2334392"/>
                <a:gd name="connsiteY49" fmla="*/ 825005 h 1363980"/>
                <a:gd name="connsiteX50" fmla="*/ 2310910 w 2334392"/>
                <a:gd name="connsiteY50" fmla="*/ 888753 h 1363980"/>
                <a:gd name="connsiteX51" fmla="*/ 2319152 w 2334392"/>
                <a:gd name="connsiteY51" fmla="*/ 946460 h 1363980"/>
                <a:gd name="connsiteX52" fmla="*/ 2058332 w 2334392"/>
                <a:gd name="connsiteY52" fmla="*/ 1012403 h 1363980"/>
                <a:gd name="connsiteX53" fmla="*/ 1584960 w 2334392"/>
                <a:gd name="connsiteY53" fmla="*/ 998220 h 1363980"/>
                <a:gd name="connsiteX54" fmla="*/ 1493520 w 2334392"/>
                <a:gd name="connsiteY54" fmla="*/ 998220 h 1363980"/>
                <a:gd name="connsiteX55" fmla="*/ 1455420 w 2334392"/>
                <a:gd name="connsiteY55" fmla="*/ 1005840 h 1363980"/>
                <a:gd name="connsiteX56" fmla="*/ 1447800 w 2334392"/>
                <a:gd name="connsiteY56" fmla="*/ 1043940 h 1363980"/>
                <a:gd name="connsiteX57" fmla="*/ 1424940 w 2334392"/>
                <a:gd name="connsiteY57" fmla="*/ 1097280 h 1363980"/>
                <a:gd name="connsiteX58" fmla="*/ 1394460 w 2334392"/>
                <a:gd name="connsiteY58" fmla="*/ 1112520 h 1363980"/>
                <a:gd name="connsiteX59" fmla="*/ 1356360 w 2334392"/>
                <a:gd name="connsiteY59" fmla="*/ 1120140 h 1363980"/>
                <a:gd name="connsiteX60" fmla="*/ 1333500 w 2334392"/>
                <a:gd name="connsiteY60" fmla="*/ 1150620 h 1363980"/>
                <a:gd name="connsiteX61" fmla="*/ 1242060 w 2334392"/>
                <a:gd name="connsiteY61" fmla="*/ 1135380 h 1363980"/>
                <a:gd name="connsiteX62" fmla="*/ 1242060 w 2334392"/>
                <a:gd name="connsiteY62" fmla="*/ 1135380 h 1363980"/>
                <a:gd name="connsiteX63" fmla="*/ 1135380 w 2334392"/>
                <a:gd name="connsiteY63" fmla="*/ 1127760 h 1363980"/>
                <a:gd name="connsiteX64" fmla="*/ 1112520 w 2334392"/>
                <a:gd name="connsiteY64" fmla="*/ 1120140 h 1363980"/>
                <a:gd name="connsiteX65" fmla="*/ 1043940 w 2334392"/>
                <a:gd name="connsiteY65" fmla="*/ 1165860 h 1363980"/>
                <a:gd name="connsiteX66" fmla="*/ 1097280 w 2334392"/>
                <a:gd name="connsiteY66" fmla="*/ 1181100 h 1363980"/>
                <a:gd name="connsiteX67" fmla="*/ 1104900 w 2334392"/>
                <a:gd name="connsiteY67" fmla="*/ 1333500 h 1363980"/>
                <a:gd name="connsiteX68" fmla="*/ 1028700 w 2334392"/>
                <a:gd name="connsiteY68" fmla="*/ 1363980 h 1363980"/>
                <a:gd name="connsiteX69" fmla="*/ 944880 w 2334392"/>
                <a:gd name="connsiteY69" fmla="*/ 1363980 h 1363980"/>
                <a:gd name="connsiteX70" fmla="*/ 944880 w 2334392"/>
                <a:gd name="connsiteY70" fmla="*/ 1363980 h 1363980"/>
                <a:gd name="connsiteX71" fmla="*/ 906780 w 2334392"/>
                <a:gd name="connsiteY71" fmla="*/ 1325880 h 1363980"/>
                <a:gd name="connsiteX72" fmla="*/ 815340 w 2334392"/>
                <a:gd name="connsiteY72" fmla="*/ 1325880 h 1363980"/>
                <a:gd name="connsiteX73" fmla="*/ 815340 w 2334392"/>
                <a:gd name="connsiteY73" fmla="*/ 1325880 h 1363980"/>
                <a:gd name="connsiteX74" fmla="*/ 769620 w 2334392"/>
                <a:gd name="connsiteY74" fmla="*/ 1272540 h 1363980"/>
                <a:gd name="connsiteX75" fmla="*/ 769620 w 2334392"/>
                <a:gd name="connsiteY75" fmla="*/ 1226820 h 1363980"/>
                <a:gd name="connsiteX76" fmla="*/ 701040 w 2334392"/>
                <a:gd name="connsiteY76" fmla="*/ 1043940 h 1363980"/>
                <a:gd name="connsiteX77" fmla="*/ 701040 w 2334392"/>
                <a:gd name="connsiteY77" fmla="*/ 967740 h 1363980"/>
                <a:gd name="connsiteX78" fmla="*/ 701040 w 2334392"/>
                <a:gd name="connsiteY78" fmla="*/ 967740 h 1363980"/>
                <a:gd name="connsiteX79" fmla="*/ 662940 w 2334392"/>
                <a:gd name="connsiteY79" fmla="*/ 914400 h 1363980"/>
                <a:gd name="connsiteX80" fmla="*/ 662940 w 2334392"/>
                <a:gd name="connsiteY80" fmla="*/ 914400 h 1363980"/>
                <a:gd name="connsiteX81" fmla="*/ 662940 w 2334392"/>
                <a:gd name="connsiteY81" fmla="*/ 914400 h 1363980"/>
                <a:gd name="connsiteX82" fmla="*/ 647700 w 2334392"/>
                <a:gd name="connsiteY82" fmla="*/ 838200 h 1363980"/>
                <a:gd name="connsiteX83" fmla="*/ 586740 w 2334392"/>
                <a:gd name="connsiteY83" fmla="*/ 800100 h 1363980"/>
                <a:gd name="connsiteX84" fmla="*/ 548640 w 2334392"/>
                <a:gd name="connsiteY84" fmla="*/ 800100 h 1363980"/>
                <a:gd name="connsiteX85" fmla="*/ 502920 w 2334392"/>
                <a:gd name="connsiteY85" fmla="*/ 762000 h 1363980"/>
                <a:gd name="connsiteX86" fmla="*/ 495300 w 2334392"/>
                <a:gd name="connsiteY86" fmla="*/ 731520 h 1363980"/>
                <a:gd name="connsiteX87" fmla="*/ 426720 w 2334392"/>
                <a:gd name="connsiteY87" fmla="*/ 708660 h 1363980"/>
                <a:gd name="connsiteX88" fmla="*/ 419100 w 2334392"/>
                <a:gd name="connsiteY88" fmla="*/ 655320 h 1363980"/>
                <a:gd name="connsiteX89" fmla="*/ 419100 w 2334392"/>
                <a:gd name="connsiteY89" fmla="*/ 655320 h 1363980"/>
                <a:gd name="connsiteX90" fmla="*/ 358140 w 2334392"/>
                <a:gd name="connsiteY90" fmla="*/ 617220 h 1363980"/>
                <a:gd name="connsiteX91" fmla="*/ 327660 w 2334392"/>
                <a:gd name="connsiteY91" fmla="*/ 609600 h 1363980"/>
                <a:gd name="connsiteX92" fmla="*/ 289560 w 2334392"/>
                <a:gd name="connsiteY92" fmla="*/ 609600 h 1363980"/>
                <a:gd name="connsiteX93" fmla="*/ 251460 w 2334392"/>
                <a:gd name="connsiteY93" fmla="*/ 609600 h 1363980"/>
                <a:gd name="connsiteX94" fmla="*/ 175260 w 2334392"/>
                <a:gd name="connsiteY94" fmla="*/ 563880 h 1363980"/>
                <a:gd name="connsiteX95" fmla="*/ 152400 w 2334392"/>
                <a:gd name="connsiteY95" fmla="*/ 548640 h 1363980"/>
                <a:gd name="connsiteX96" fmla="*/ 99060 w 2334392"/>
                <a:gd name="connsiteY96" fmla="*/ 510540 h 1363980"/>
                <a:gd name="connsiteX97" fmla="*/ 83820 w 2334392"/>
                <a:gd name="connsiteY97" fmla="*/ 472440 h 1363980"/>
                <a:gd name="connsiteX98" fmla="*/ 60960 w 2334392"/>
                <a:gd name="connsiteY98" fmla="*/ 441960 h 1363980"/>
                <a:gd name="connsiteX99" fmla="*/ 0 w 2334392"/>
                <a:gd name="connsiteY99" fmla="*/ 419100 h 1363980"/>
                <a:gd name="connsiteX0" fmla="*/ 0 w 2334392"/>
                <a:gd name="connsiteY0" fmla="*/ 419100 h 1363980"/>
                <a:gd name="connsiteX1" fmla="*/ 106680 w 2334392"/>
                <a:gd name="connsiteY1" fmla="*/ 396240 h 1363980"/>
                <a:gd name="connsiteX2" fmla="*/ 121920 w 2334392"/>
                <a:gd name="connsiteY2" fmla="*/ 342900 h 1363980"/>
                <a:gd name="connsiteX3" fmla="*/ 312420 w 2334392"/>
                <a:gd name="connsiteY3" fmla="*/ 320040 h 1363980"/>
                <a:gd name="connsiteX4" fmla="*/ 381000 w 2334392"/>
                <a:gd name="connsiteY4" fmla="*/ 198120 h 1363980"/>
                <a:gd name="connsiteX5" fmla="*/ 381000 w 2334392"/>
                <a:gd name="connsiteY5" fmla="*/ 198120 h 1363980"/>
                <a:gd name="connsiteX6" fmla="*/ 419100 w 2334392"/>
                <a:gd name="connsiteY6" fmla="*/ 91440 h 1363980"/>
                <a:gd name="connsiteX7" fmla="*/ 434340 w 2334392"/>
                <a:gd name="connsiteY7" fmla="*/ 60960 h 1363980"/>
                <a:gd name="connsiteX8" fmla="*/ 495300 w 2334392"/>
                <a:gd name="connsiteY8" fmla="*/ 45720 h 1363980"/>
                <a:gd name="connsiteX9" fmla="*/ 495300 w 2334392"/>
                <a:gd name="connsiteY9" fmla="*/ 45720 h 1363980"/>
                <a:gd name="connsiteX10" fmla="*/ 586740 w 2334392"/>
                <a:gd name="connsiteY10" fmla="*/ 15240 h 1363980"/>
                <a:gd name="connsiteX11" fmla="*/ 586740 w 2334392"/>
                <a:gd name="connsiteY11" fmla="*/ 45720 h 1363980"/>
                <a:gd name="connsiteX12" fmla="*/ 548640 w 2334392"/>
                <a:gd name="connsiteY12" fmla="*/ 99060 h 1363980"/>
                <a:gd name="connsiteX13" fmla="*/ 525780 w 2334392"/>
                <a:gd name="connsiteY13" fmla="*/ 137160 h 1363980"/>
                <a:gd name="connsiteX14" fmla="*/ 525780 w 2334392"/>
                <a:gd name="connsiteY14" fmla="*/ 160020 h 1363980"/>
                <a:gd name="connsiteX15" fmla="*/ 525780 w 2334392"/>
                <a:gd name="connsiteY15" fmla="*/ 198120 h 1363980"/>
                <a:gd name="connsiteX16" fmla="*/ 563880 w 2334392"/>
                <a:gd name="connsiteY16" fmla="*/ 198120 h 1363980"/>
                <a:gd name="connsiteX17" fmla="*/ 632460 w 2334392"/>
                <a:gd name="connsiteY17" fmla="*/ 228600 h 1363980"/>
                <a:gd name="connsiteX18" fmla="*/ 685800 w 2334392"/>
                <a:gd name="connsiteY18" fmla="*/ 228600 h 1363980"/>
                <a:gd name="connsiteX19" fmla="*/ 731520 w 2334392"/>
                <a:gd name="connsiteY19" fmla="*/ 236220 h 1363980"/>
                <a:gd name="connsiteX20" fmla="*/ 777240 w 2334392"/>
                <a:gd name="connsiteY20" fmla="*/ 274320 h 1363980"/>
                <a:gd name="connsiteX21" fmla="*/ 891540 w 2334392"/>
                <a:gd name="connsiteY21" fmla="*/ 182880 h 1363980"/>
                <a:gd name="connsiteX22" fmla="*/ 800100 w 2334392"/>
                <a:gd name="connsiteY22" fmla="*/ 83820 h 1363980"/>
                <a:gd name="connsiteX23" fmla="*/ 800100 w 2334392"/>
                <a:gd name="connsiteY23" fmla="*/ 83820 h 1363980"/>
                <a:gd name="connsiteX24" fmla="*/ 822960 w 2334392"/>
                <a:gd name="connsiteY24" fmla="*/ 15240 h 1363980"/>
                <a:gd name="connsiteX25" fmla="*/ 906780 w 2334392"/>
                <a:gd name="connsiteY25" fmla="*/ 0 h 1363980"/>
                <a:gd name="connsiteX26" fmla="*/ 1036320 w 2334392"/>
                <a:gd name="connsiteY26" fmla="*/ 121920 h 1363980"/>
                <a:gd name="connsiteX27" fmla="*/ 1028700 w 2334392"/>
                <a:gd name="connsiteY27" fmla="*/ 190500 h 1363980"/>
                <a:gd name="connsiteX28" fmla="*/ 1021080 w 2334392"/>
                <a:gd name="connsiteY28" fmla="*/ 266700 h 1363980"/>
                <a:gd name="connsiteX29" fmla="*/ 1074420 w 2334392"/>
                <a:gd name="connsiteY29" fmla="*/ 342900 h 1363980"/>
                <a:gd name="connsiteX30" fmla="*/ 1066800 w 2334392"/>
                <a:gd name="connsiteY30" fmla="*/ 388620 h 1363980"/>
                <a:gd name="connsiteX31" fmla="*/ 998220 w 2334392"/>
                <a:gd name="connsiteY31" fmla="*/ 472440 h 1363980"/>
                <a:gd name="connsiteX32" fmla="*/ 975360 w 2334392"/>
                <a:gd name="connsiteY32" fmla="*/ 510540 h 1363980"/>
                <a:gd name="connsiteX33" fmla="*/ 1013460 w 2334392"/>
                <a:gd name="connsiteY33" fmla="*/ 556260 h 1363980"/>
                <a:gd name="connsiteX34" fmla="*/ 1059180 w 2334392"/>
                <a:gd name="connsiteY34" fmla="*/ 594360 h 1363980"/>
                <a:gd name="connsiteX35" fmla="*/ 1135380 w 2334392"/>
                <a:gd name="connsiteY35" fmla="*/ 594360 h 1363980"/>
                <a:gd name="connsiteX36" fmla="*/ 1196340 w 2334392"/>
                <a:gd name="connsiteY36" fmla="*/ 601980 h 1363980"/>
                <a:gd name="connsiteX37" fmla="*/ 1211580 w 2334392"/>
                <a:gd name="connsiteY37" fmla="*/ 632460 h 1363980"/>
                <a:gd name="connsiteX38" fmla="*/ 1219200 w 2334392"/>
                <a:gd name="connsiteY38" fmla="*/ 723900 h 1363980"/>
                <a:gd name="connsiteX39" fmla="*/ 1242060 w 2334392"/>
                <a:gd name="connsiteY39" fmla="*/ 769620 h 1363980"/>
                <a:gd name="connsiteX40" fmla="*/ 1310640 w 2334392"/>
                <a:gd name="connsiteY40" fmla="*/ 784860 h 1363980"/>
                <a:gd name="connsiteX41" fmla="*/ 1341120 w 2334392"/>
                <a:gd name="connsiteY41" fmla="*/ 845820 h 1363980"/>
                <a:gd name="connsiteX42" fmla="*/ 1341120 w 2334392"/>
                <a:gd name="connsiteY42" fmla="*/ 845820 h 1363980"/>
                <a:gd name="connsiteX43" fmla="*/ 1402080 w 2334392"/>
                <a:gd name="connsiteY43" fmla="*/ 800100 h 1363980"/>
                <a:gd name="connsiteX44" fmla="*/ 1485900 w 2334392"/>
                <a:gd name="connsiteY44" fmla="*/ 807720 h 1363980"/>
                <a:gd name="connsiteX45" fmla="*/ 1621487 w 2334392"/>
                <a:gd name="connsiteY45" fmla="*/ 890576 h 1363980"/>
                <a:gd name="connsiteX46" fmla="*/ 1695668 w 2334392"/>
                <a:gd name="connsiteY46" fmla="*/ 922636 h 1363980"/>
                <a:gd name="connsiteX47" fmla="*/ 1811061 w 2334392"/>
                <a:gd name="connsiteY47" fmla="*/ 954696 h 1363980"/>
                <a:gd name="connsiteX48" fmla="*/ 1942939 w 2334392"/>
                <a:gd name="connsiteY48" fmla="*/ 820045 h 1363980"/>
                <a:gd name="connsiteX49" fmla="*/ 2219622 w 2334392"/>
                <a:gd name="connsiteY49" fmla="*/ 785696 h 1363980"/>
                <a:gd name="connsiteX50" fmla="*/ 2334392 w 2334392"/>
                <a:gd name="connsiteY50" fmla="*/ 825005 h 1363980"/>
                <a:gd name="connsiteX51" fmla="*/ 2310910 w 2334392"/>
                <a:gd name="connsiteY51" fmla="*/ 888753 h 1363980"/>
                <a:gd name="connsiteX52" fmla="*/ 2319152 w 2334392"/>
                <a:gd name="connsiteY52" fmla="*/ 946460 h 1363980"/>
                <a:gd name="connsiteX53" fmla="*/ 2058332 w 2334392"/>
                <a:gd name="connsiteY53" fmla="*/ 1012403 h 1363980"/>
                <a:gd name="connsiteX54" fmla="*/ 1584960 w 2334392"/>
                <a:gd name="connsiteY54" fmla="*/ 998220 h 1363980"/>
                <a:gd name="connsiteX55" fmla="*/ 1493520 w 2334392"/>
                <a:gd name="connsiteY55" fmla="*/ 998220 h 1363980"/>
                <a:gd name="connsiteX56" fmla="*/ 1455420 w 2334392"/>
                <a:gd name="connsiteY56" fmla="*/ 1005840 h 1363980"/>
                <a:gd name="connsiteX57" fmla="*/ 1447800 w 2334392"/>
                <a:gd name="connsiteY57" fmla="*/ 1043940 h 1363980"/>
                <a:gd name="connsiteX58" fmla="*/ 1424940 w 2334392"/>
                <a:gd name="connsiteY58" fmla="*/ 1097280 h 1363980"/>
                <a:gd name="connsiteX59" fmla="*/ 1394460 w 2334392"/>
                <a:gd name="connsiteY59" fmla="*/ 1112520 h 1363980"/>
                <a:gd name="connsiteX60" fmla="*/ 1356360 w 2334392"/>
                <a:gd name="connsiteY60" fmla="*/ 1120140 h 1363980"/>
                <a:gd name="connsiteX61" fmla="*/ 1333500 w 2334392"/>
                <a:gd name="connsiteY61" fmla="*/ 1150620 h 1363980"/>
                <a:gd name="connsiteX62" fmla="*/ 1242060 w 2334392"/>
                <a:gd name="connsiteY62" fmla="*/ 1135380 h 1363980"/>
                <a:gd name="connsiteX63" fmla="*/ 1242060 w 2334392"/>
                <a:gd name="connsiteY63" fmla="*/ 1135380 h 1363980"/>
                <a:gd name="connsiteX64" fmla="*/ 1135380 w 2334392"/>
                <a:gd name="connsiteY64" fmla="*/ 1127760 h 1363980"/>
                <a:gd name="connsiteX65" fmla="*/ 1112520 w 2334392"/>
                <a:gd name="connsiteY65" fmla="*/ 1120140 h 1363980"/>
                <a:gd name="connsiteX66" fmla="*/ 1043940 w 2334392"/>
                <a:gd name="connsiteY66" fmla="*/ 1165860 h 1363980"/>
                <a:gd name="connsiteX67" fmla="*/ 1097280 w 2334392"/>
                <a:gd name="connsiteY67" fmla="*/ 1181100 h 1363980"/>
                <a:gd name="connsiteX68" fmla="*/ 1104900 w 2334392"/>
                <a:gd name="connsiteY68" fmla="*/ 1333500 h 1363980"/>
                <a:gd name="connsiteX69" fmla="*/ 1028700 w 2334392"/>
                <a:gd name="connsiteY69" fmla="*/ 1363980 h 1363980"/>
                <a:gd name="connsiteX70" fmla="*/ 944880 w 2334392"/>
                <a:gd name="connsiteY70" fmla="*/ 1363980 h 1363980"/>
                <a:gd name="connsiteX71" fmla="*/ 944880 w 2334392"/>
                <a:gd name="connsiteY71" fmla="*/ 1363980 h 1363980"/>
                <a:gd name="connsiteX72" fmla="*/ 906780 w 2334392"/>
                <a:gd name="connsiteY72" fmla="*/ 1325880 h 1363980"/>
                <a:gd name="connsiteX73" fmla="*/ 815340 w 2334392"/>
                <a:gd name="connsiteY73" fmla="*/ 1325880 h 1363980"/>
                <a:gd name="connsiteX74" fmla="*/ 815340 w 2334392"/>
                <a:gd name="connsiteY74" fmla="*/ 1325880 h 1363980"/>
                <a:gd name="connsiteX75" fmla="*/ 769620 w 2334392"/>
                <a:gd name="connsiteY75" fmla="*/ 1272540 h 1363980"/>
                <a:gd name="connsiteX76" fmla="*/ 769620 w 2334392"/>
                <a:gd name="connsiteY76" fmla="*/ 1226820 h 1363980"/>
                <a:gd name="connsiteX77" fmla="*/ 701040 w 2334392"/>
                <a:gd name="connsiteY77" fmla="*/ 1043940 h 1363980"/>
                <a:gd name="connsiteX78" fmla="*/ 701040 w 2334392"/>
                <a:gd name="connsiteY78" fmla="*/ 967740 h 1363980"/>
                <a:gd name="connsiteX79" fmla="*/ 701040 w 2334392"/>
                <a:gd name="connsiteY79" fmla="*/ 967740 h 1363980"/>
                <a:gd name="connsiteX80" fmla="*/ 662940 w 2334392"/>
                <a:gd name="connsiteY80" fmla="*/ 914400 h 1363980"/>
                <a:gd name="connsiteX81" fmla="*/ 662940 w 2334392"/>
                <a:gd name="connsiteY81" fmla="*/ 914400 h 1363980"/>
                <a:gd name="connsiteX82" fmla="*/ 662940 w 2334392"/>
                <a:gd name="connsiteY82" fmla="*/ 914400 h 1363980"/>
                <a:gd name="connsiteX83" fmla="*/ 647700 w 2334392"/>
                <a:gd name="connsiteY83" fmla="*/ 838200 h 1363980"/>
                <a:gd name="connsiteX84" fmla="*/ 586740 w 2334392"/>
                <a:gd name="connsiteY84" fmla="*/ 800100 h 1363980"/>
                <a:gd name="connsiteX85" fmla="*/ 548640 w 2334392"/>
                <a:gd name="connsiteY85" fmla="*/ 800100 h 1363980"/>
                <a:gd name="connsiteX86" fmla="*/ 502920 w 2334392"/>
                <a:gd name="connsiteY86" fmla="*/ 762000 h 1363980"/>
                <a:gd name="connsiteX87" fmla="*/ 495300 w 2334392"/>
                <a:gd name="connsiteY87" fmla="*/ 731520 h 1363980"/>
                <a:gd name="connsiteX88" fmla="*/ 426720 w 2334392"/>
                <a:gd name="connsiteY88" fmla="*/ 708660 h 1363980"/>
                <a:gd name="connsiteX89" fmla="*/ 419100 w 2334392"/>
                <a:gd name="connsiteY89" fmla="*/ 655320 h 1363980"/>
                <a:gd name="connsiteX90" fmla="*/ 419100 w 2334392"/>
                <a:gd name="connsiteY90" fmla="*/ 655320 h 1363980"/>
                <a:gd name="connsiteX91" fmla="*/ 358140 w 2334392"/>
                <a:gd name="connsiteY91" fmla="*/ 617220 h 1363980"/>
                <a:gd name="connsiteX92" fmla="*/ 327660 w 2334392"/>
                <a:gd name="connsiteY92" fmla="*/ 609600 h 1363980"/>
                <a:gd name="connsiteX93" fmla="*/ 289560 w 2334392"/>
                <a:gd name="connsiteY93" fmla="*/ 609600 h 1363980"/>
                <a:gd name="connsiteX94" fmla="*/ 251460 w 2334392"/>
                <a:gd name="connsiteY94" fmla="*/ 609600 h 1363980"/>
                <a:gd name="connsiteX95" fmla="*/ 175260 w 2334392"/>
                <a:gd name="connsiteY95" fmla="*/ 563880 h 1363980"/>
                <a:gd name="connsiteX96" fmla="*/ 152400 w 2334392"/>
                <a:gd name="connsiteY96" fmla="*/ 548640 h 1363980"/>
                <a:gd name="connsiteX97" fmla="*/ 99060 w 2334392"/>
                <a:gd name="connsiteY97" fmla="*/ 510540 h 1363980"/>
                <a:gd name="connsiteX98" fmla="*/ 83820 w 2334392"/>
                <a:gd name="connsiteY98" fmla="*/ 472440 h 1363980"/>
                <a:gd name="connsiteX99" fmla="*/ 60960 w 2334392"/>
                <a:gd name="connsiteY99" fmla="*/ 441960 h 1363980"/>
                <a:gd name="connsiteX100" fmla="*/ 0 w 2334392"/>
                <a:gd name="connsiteY100" fmla="*/ 419100 h 136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334392" h="1363980">
                  <a:moveTo>
                    <a:pt x="0" y="419100"/>
                  </a:moveTo>
                  <a:lnTo>
                    <a:pt x="106680" y="396240"/>
                  </a:lnTo>
                  <a:lnTo>
                    <a:pt x="121920" y="342900"/>
                  </a:lnTo>
                  <a:lnTo>
                    <a:pt x="312420" y="320040"/>
                  </a:lnTo>
                  <a:lnTo>
                    <a:pt x="381000" y="198120"/>
                  </a:lnTo>
                  <a:lnTo>
                    <a:pt x="381000" y="198120"/>
                  </a:lnTo>
                  <a:lnTo>
                    <a:pt x="419100" y="91440"/>
                  </a:lnTo>
                  <a:lnTo>
                    <a:pt x="434340" y="60960"/>
                  </a:lnTo>
                  <a:lnTo>
                    <a:pt x="495300" y="45720"/>
                  </a:lnTo>
                  <a:lnTo>
                    <a:pt x="495300" y="45720"/>
                  </a:lnTo>
                  <a:lnTo>
                    <a:pt x="586740" y="15240"/>
                  </a:lnTo>
                  <a:lnTo>
                    <a:pt x="586740" y="45720"/>
                  </a:lnTo>
                  <a:lnTo>
                    <a:pt x="548640" y="99060"/>
                  </a:lnTo>
                  <a:lnTo>
                    <a:pt x="525780" y="137160"/>
                  </a:lnTo>
                  <a:lnTo>
                    <a:pt x="525780" y="160020"/>
                  </a:lnTo>
                  <a:lnTo>
                    <a:pt x="525780" y="198120"/>
                  </a:lnTo>
                  <a:lnTo>
                    <a:pt x="563880" y="198120"/>
                  </a:lnTo>
                  <a:lnTo>
                    <a:pt x="632460" y="228600"/>
                  </a:lnTo>
                  <a:lnTo>
                    <a:pt x="685800" y="228600"/>
                  </a:lnTo>
                  <a:lnTo>
                    <a:pt x="731520" y="236220"/>
                  </a:lnTo>
                  <a:lnTo>
                    <a:pt x="777240" y="274320"/>
                  </a:lnTo>
                  <a:lnTo>
                    <a:pt x="891540" y="182880"/>
                  </a:lnTo>
                  <a:lnTo>
                    <a:pt x="800100" y="83820"/>
                  </a:lnTo>
                  <a:lnTo>
                    <a:pt x="800100" y="83820"/>
                  </a:lnTo>
                  <a:lnTo>
                    <a:pt x="822960" y="15240"/>
                  </a:lnTo>
                  <a:lnTo>
                    <a:pt x="906780" y="0"/>
                  </a:lnTo>
                  <a:lnTo>
                    <a:pt x="1036320" y="121920"/>
                  </a:lnTo>
                  <a:lnTo>
                    <a:pt x="1028700" y="190500"/>
                  </a:lnTo>
                  <a:lnTo>
                    <a:pt x="1021080" y="266700"/>
                  </a:lnTo>
                  <a:lnTo>
                    <a:pt x="1074420" y="342900"/>
                  </a:lnTo>
                  <a:lnTo>
                    <a:pt x="1066800" y="388620"/>
                  </a:lnTo>
                  <a:lnTo>
                    <a:pt x="998220" y="472440"/>
                  </a:lnTo>
                  <a:lnTo>
                    <a:pt x="975360" y="510540"/>
                  </a:lnTo>
                  <a:lnTo>
                    <a:pt x="1013460" y="556260"/>
                  </a:lnTo>
                  <a:lnTo>
                    <a:pt x="1059180" y="594360"/>
                  </a:lnTo>
                  <a:lnTo>
                    <a:pt x="1135380" y="594360"/>
                  </a:lnTo>
                  <a:lnTo>
                    <a:pt x="1196340" y="601980"/>
                  </a:lnTo>
                  <a:lnTo>
                    <a:pt x="1211580" y="632460"/>
                  </a:lnTo>
                  <a:lnTo>
                    <a:pt x="1219200" y="723900"/>
                  </a:lnTo>
                  <a:lnTo>
                    <a:pt x="1242060" y="769620"/>
                  </a:lnTo>
                  <a:lnTo>
                    <a:pt x="1310640" y="784860"/>
                  </a:lnTo>
                  <a:lnTo>
                    <a:pt x="1341120" y="845820"/>
                  </a:lnTo>
                  <a:lnTo>
                    <a:pt x="1341120" y="845820"/>
                  </a:lnTo>
                  <a:lnTo>
                    <a:pt x="1402080" y="800100"/>
                  </a:lnTo>
                  <a:lnTo>
                    <a:pt x="1485900" y="807720"/>
                  </a:lnTo>
                  <a:cubicBezTo>
                    <a:pt x="1575055" y="805416"/>
                    <a:pt x="1532332" y="892880"/>
                    <a:pt x="1621487" y="890576"/>
                  </a:cubicBezTo>
                  <a:cubicBezTo>
                    <a:pt x="1646214" y="886301"/>
                    <a:pt x="1670941" y="926911"/>
                    <a:pt x="1695668" y="922636"/>
                  </a:cubicBezTo>
                  <a:cubicBezTo>
                    <a:pt x="1734132" y="914087"/>
                    <a:pt x="1772597" y="963245"/>
                    <a:pt x="1811061" y="954696"/>
                  </a:cubicBezTo>
                  <a:cubicBezTo>
                    <a:pt x="1874252" y="926911"/>
                    <a:pt x="1879748" y="847830"/>
                    <a:pt x="1942939" y="820045"/>
                  </a:cubicBezTo>
                  <a:lnTo>
                    <a:pt x="2219622" y="785696"/>
                  </a:lnTo>
                  <a:lnTo>
                    <a:pt x="2334392" y="825005"/>
                  </a:lnTo>
                  <a:lnTo>
                    <a:pt x="2310910" y="888753"/>
                  </a:lnTo>
                  <a:lnTo>
                    <a:pt x="2319152" y="946460"/>
                  </a:lnTo>
                  <a:cubicBezTo>
                    <a:pt x="2234959" y="953480"/>
                    <a:pt x="2142525" y="1005383"/>
                    <a:pt x="2058332" y="1012403"/>
                  </a:cubicBezTo>
                  <a:cubicBezTo>
                    <a:pt x="1917026" y="1161561"/>
                    <a:pt x="1742751" y="1002948"/>
                    <a:pt x="1584960" y="998220"/>
                  </a:cubicBezTo>
                  <a:lnTo>
                    <a:pt x="1493520" y="998220"/>
                  </a:lnTo>
                  <a:lnTo>
                    <a:pt x="1455420" y="1005840"/>
                  </a:lnTo>
                  <a:lnTo>
                    <a:pt x="1447800" y="1043940"/>
                  </a:lnTo>
                  <a:lnTo>
                    <a:pt x="1424940" y="1097280"/>
                  </a:lnTo>
                  <a:lnTo>
                    <a:pt x="1394460" y="1112520"/>
                  </a:lnTo>
                  <a:lnTo>
                    <a:pt x="1356360" y="1120140"/>
                  </a:lnTo>
                  <a:lnTo>
                    <a:pt x="1333500" y="1150620"/>
                  </a:lnTo>
                  <a:lnTo>
                    <a:pt x="1242060" y="1135380"/>
                  </a:lnTo>
                  <a:lnTo>
                    <a:pt x="1242060" y="1135380"/>
                  </a:lnTo>
                  <a:lnTo>
                    <a:pt x="1135380" y="1127760"/>
                  </a:lnTo>
                  <a:lnTo>
                    <a:pt x="1112520" y="1120140"/>
                  </a:lnTo>
                  <a:lnTo>
                    <a:pt x="1043940" y="1165860"/>
                  </a:lnTo>
                  <a:lnTo>
                    <a:pt x="1097280" y="1181100"/>
                  </a:lnTo>
                  <a:lnTo>
                    <a:pt x="1104900" y="1333500"/>
                  </a:lnTo>
                  <a:lnTo>
                    <a:pt x="1028700" y="1363980"/>
                  </a:lnTo>
                  <a:lnTo>
                    <a:pt x="944880" y="1363980"/>
                  </a:lnTo>
                  <a:lnTo>
                    <a:pt x="944880" y="1363980"/>
                  </a:lnTo>
                  <a:lnTo>
                    <a:pt x="906780" y="1325880"/>
                  </a:lnTo>
                  <a:lnTo>
                    <a:pt x="815340" y="1325880"/>
                  </a:lnTo>
                  <a:lnTo>
                    <a:pt x="815340" y="1325880"/>
                  </a:lnTo>
                  <a:lnTo>
                    <a:pt x="769620" y="1272540"/>
                  </a:lnTo>
                  <a:lnTo>
                    <a:pt x="769620" y="1226820"/>
                  </a:lnTo>
                  <a:lnTo>
                    <a:pt x="701040" y="1043940"/>
                  </a:lnTo>
                  <a:lnTo>
                    <a:pt x="701040" y="967740"/>
                  </a:lnTo>
                  <a:lnTo>
                    <a:pt x="701040" y="96774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47700" y="838200"/>
                  </a:lnTo>
                  <a:lnTo>
                    <a:pt x="586740" y="800100"/>
                  </a:lnTo>
                  <a:lnTo>
                    <a:pt x="548640" y="800100"/>
                  </a:lnTo>
                  <a:lnTo>
                    <a:pt x="502920" y="762000"/>
                  </a:lnTo>
                  <a:lnTo>
                    <a:pt x="495300" y="731520"/>
                  </a:lnTo>
                  <a:lnTo>
                    <a:pt x="426720" y="708660"/>
                  </a:lnTo>
                  <a:lnTo>
                    <a:pt x="419100" y="655320"/>
                  </a:lnTo>
                  <a:lnTo>
                    <a:pt x="419100" y="655320"/>
                  </a:lnTo>
                  <a:lnTo>
                    <a:pt x="358140" y="617220"/>
                  </a:lnTo>
                  <a:lnTo>
                    <a:pt x="327660" y="609600"/>
                  </a:lnTo>
                  <a:lnTo>
                    <a:pt x="289560" y="609600"/>
                  </a:lnTo>
                  <a:lnTo>
                    <a:pt x="251460" y="609600"/>
                  </a:lnTo>
                  <a:lnTo>
                    <a:pt x="175260" y="563880"/>
                  </a:lnTo>
                  <a:lnTo>
                    <a:pt x="152400" y="548640"/>
                  </a:lnTo>
                  <a:lnTo>
                    <a:pt x="99060" y="510540"/>
                  </a:lnTo>
                  <a:lnTo>
                    <a:pt x="83820" y="472440"/>
                  </a:lnTo>
                  <a:lnTo>
                    <a:pt x="60960" y="441960"/>
                  </a:lnTo>
                  <a:lnTo>
                    <a:pt x="0" y="41910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>
            <a:xfrm>
              <a:off x="3783186" y="1791139"/>
              <a:ext cx="407290" cy="216075"/>
            </a:xfrm>
            <a:custGeom>
              <a:avLst/>
              <a:gdLst>
                <a:gd name="connsiteX0" fmla="*/ 15240 w 746760"/>
                <a:gd name="connsiteY0" fmla="*/ 152400 h 426720"/>
                <a:gd name="connsiteX1" fmla="*/ 99060 w 746760"/>
                <a:gd name="connsiteY1" fmla="*/ 167640 h 426720"/>
                <a:gd name="connsiteX2" fmla="*/ 137160 w 746760"/>
                <a:gd name="connsiteY2" fmla="*/ 213360 h 426720"/>
                <a:gd name="connsiteX3" fmla="*/ 167640 w 746760"/>
                <a:gd name="connsiteY3" fmla="*/ 243840 h 426720"/>
                <a:gd name="connsiteX4" fmla="*/ 228600 w 746760"/>
                <a:gd name="connsiteY4" fmla="*/ 198120 h 426720"/>
                <a:gd name="connsiteX5" fmla="*/ 320040 w 746760"/>
                <a:gd name="connsiteY5" fmla="*/ 45720 h 426720"/>
                <a:gd name="connsiteX6" fmla="*/ 358140 w 746760"/>
                <a:gd name="connsiteY6" fmla="*/ 38100 h 426720"/>
                <a:gd name="connsiteX7" fmla="*/ 533400 w 746760"/>
                <a:gd name="connsiteY7" fmla="*/ 38100 h 426720"/>
                <a:gd name="connsiteX8" fmla="*/ 617220 w 746760"/>
                <a:gd name="connsiteY8" fmla="*/ 0 h 426720"/>
                <a:gd name="connsiteX9" fmla="*/ 624840 w 746760"/>
                <a:gd name="connsiteY9" fmla="*/ 38100 h 426720"/>
                <a:gd name="connsiteX10" fmla="*/ 662940 w 746760"/>
                <a:gd name="connsiteY10" fmla="*/ 45720 h 426720"/>
                <a:gd name="connsiteX11" fmla="*/ 723900 w 746760"/>
                <a:gd name="connsiteY11" fmla="*/ 30480 h 426720"/>
                <a:gd name="connsiteX12" fmla="*/ 746760 w 746760"/>
                <a:gd name="connsiteY12" fmla="*/ 38100 h 426720"/>
                <a:gd name="connsiteX13" fmla="*/ 723900 w 746760"/>
                <a:gd name="connsiteY13" fmla="*/ 175260 h 426720"/>
                <a:gd name="connsiteX14" fmla="*/ 640080 w 746760"/>
                <a:gd name="connsiteY14" fmla="*/ 205740 h 426720"/>
                <a:gd name="connsiteX15" fmla="*/ 556260 w 746760"/>
                <a:gd name="connsiteY15" fmla="*/ 205740 h 426720"/>
                <a:gd name="connsiteX16" fmla="*/ 518160 w 746760"/>
                <a:gd name="connsiteY16" fmla="*/ 220980 h 426720"/>
                <a:gd name="connsiteX17" fmla="*/ 472440 w 746760"/>
                <a:gd name="connsiteY17" fmla="*/ 243840 h 426720"/>
                <a:gd name="connsiteX18" fmla="*/ 350520 w 746760"/>
                <a:gd name="connsiteY18" fmla="*/ 358140 h 426720"/>
                <a:gd name="connsiteX19" fmla="*/ 304800 w 746760"/>
                <a:gd name="connsiteY19" fmla="*/ 426720 h 426720"/>
                <a:gd name="connsiteX20" fmla="*/ 281940 w 746760"/>
                <a:gd name="connsiteY20" fmla="*/ 426720 h 426720"/>
                <a:gd name="connsiteX21" fmla="*/ 167640 w 746760"/>
                <a:gd name="connsiteY21" fmla="*/ 342900 h 426720"/>
                <a:gd name="connsiteX22" fmla="*/ 137160 w 746760"/>
                <a:gd name="connsiteY22" fmla="*/ 281940 h 426720"/>
                <a:gd name="connsiteX23" fmla="*/ 99060 w 746760"/>
                <a:gd name="connsiteY23" fmla="*/ 243840 h 426720"/>
                <a:gd name="connsiteX24" fmla="*/ 0 w 746760"/>
                <a:gd name="connsiteY24" fmla="*/ 236220 h 426720"/>
                <a:gd name="connsiteX25" fmla="*/ 15240 w 746760"/>
                <a:gd name="connsiteY25" fmla="*/ 15240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6760" h="426720">
                  <a:moveTo>
                    <a:pt x="15240" y="152400"/>
                  </a:moveTo>
                  <a:lnTo>
                    <a:pt x="99060" y="167640"/>
                  </a:lnTo>
                  <a:lnTo>
                    <a:pt x="137160" y="213360"/>
                  </a:lnTo>
                  <a:lnTo>
                    <a:pt x="167640" y="243840"/>
                  </a:lnTo>
                  <a:lnTo>
                    <a:pt x="228600" y="198120"/>
                  </a:lnTo>
                  <a:lnTo>
                    <a:pt x="320040" y="45720"/>
                  </a:lnTo>
                  <a:lnTo>
                    <a:pt x="358140" y="38100"/>
                  </a:lnTo>
                  <a:lnTo>
                    <a:pt x="533400" y="38100"/>
                  </a:lnTo>
                  <a:lnTo>
                    <a:pt x="617220" y="0"/>
                  </a:lnTo>
                  <a:lnTo>
                    <a:pt x="624840" y="38100"/>
                  </a:lnTo>
                  <a:lnTo>
                    <a:pt x="662940" y="45720"/>
                  </a:lnTo>
                  <a:lnTo>
                    <a:pt x="723900" y="30480"/>
                  </a:lnTo>
                  <a:lnTo>
                    <a:pt x="746760" y="38100"/>
                  </a:lnTo>
                  <a:lnTo>
                    <a:pt x="723900" y="175260"/>
                  </a:lnTo>
                  <a:lnTo>
                    <a:pt x="640080" y="205740"/>
                  </a:lnTo>
                  <a:lnTo>
                    <a:pt x="556260" y="205740"/>
                  </a:lnTo>
                  <a:lnTo>
                    <a:pt x="518160" y="220980"/>
                  </a:lnTo>
                  <a:lnTo>
                    <a:pt x="472440" y="243840"/>
                  </a:lnTo>
                  <a:lnTo>
                    <a:pt x="350520" y="358140"/>
                  </a:lnTo>
                  <a:lnTo>
                    <a:pt x="304800" y="426720"/>
                  </a:lnTo>
                  <a:lnTo>
                    <a:pt x="281940" y="426720"/>
                  </a:lnTo>
                  <a:lnTo>
                    <a:pt x="167640" y="342900"/>
                  </a:lnTo>
                  <a:lnTo>
                    <a:pt x="137160" y="281940"/>
                  </a:lnTo>
                  <a:lnTo>
                    <a:pt x="99060" y="243840"/>
                  </a:lnTo>
                  <a:lnTo>
                    <a:pt x="0" y="236220"/>
                  </a:lnTo>
                  <a:lnTo>
                    <a:pt x="15240" y="15240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>
            <a:xfrm>
              <a:off x="3205659" y="1902065"/>
              <a:ext cx="902444" cy="861987"/>
            </a:xfrm>
            <a:custGeom>
              <a:avLst/>
              <a:gdLst>
                <a:gd name="connsiteX0" fmla="*/ 0 w 1653540"/>
                <a:gd name="connsiteY0" fmla="*/ 716280 h 1691640"/>
                <a:gd name="connsiteX1" fmla="*/ 99060 w 1653540"/>
                <a:gd name="connsiteY1" fmla="*/ 655320 h 1691640"/>
                <a:gd name="connsiteX2" fmla="*/ 152400 w 1653540"/>
                <a:gd name="connsiteY2" fmla="*/ 586740 h 1691640"/>
                <a:gd name="connsiteX3" fmla="*/ 152400 w 1653540"/>
                <a:gd name="connsiteY3" fmla="*/ 586740 h 1691640"/>
                <a:gd name="connsiteX4" fmla="*/ 289560 w 1653540"/>
                <a:gd name="connsiteY4" fmla="*/ 502920 h 1691640"/>
                <a:gd name="connsiteX5" fmla="*/ 289560 w 1653540"/>
                <a:gd name="connsiteY5" fmla="*/ 502920 h 1691640"/>
                <a:gd name="connsiteX6" fmla="*/ 335280 w 1653540"/>
                <a:gd name="connsiteY6" fmla="*/ 457200 h 1691640"/>
                <a:gd name="connsiteX7" fmla="*/ 320040 w 1653540"/>
                <a:gd name="connsiteY7" fmla="*/ 365760 h 1691640"/>
                <a:gd name="connsiteX8" fmla="*/ 320040 w 1653540"/>
                <a:gd name="connsiteY8" fmla="*/ 365760 h 1691640"/>
                <a:gd name="connsiteX9" fmla="*/ 411480 w 1653540"/>
                <a:gd name="connsiteY9" fmla="*/ 342900 h 1691640"/>
                <a:gd name="connsiteX10" fmla="*/ 434340 w 1653540"/>
                <a:gd name="connsiteY10" fmla="*/ 381000 h 1691640"/>
                <a:gd name="connsiteX11" fmla="*/ 571500 w 1653540"/>
                <a:gd name="connsiteY11" fmla="*/ 350520 h 1691640"/>
                <a:gd name="connsiteX12" fmla="*/ 571500 w 1653540"/>
                <a:gd name="connsiteY12" fmla="*/ 350520 h 1691640"/>
                <a:gd name="connsiteX13" fmla="*/ 594360 w 1653540"/>
                <a:gd name="connsiteY13" fmla="*/ 198120 h 1691640"/>
                <a:gd name="connsiteX14" fmla="*/ 556260 w 1653540"/>
                <a:gd name="connsiteY14" fmla="*/ 167640 h 1691640"/>
                <a:gd name="connsiteX15" fmla="*/ 609600 w 1653540"/>
                <a:gd name="connsiteY15" fmla="*/ 137160 h 1691640"/>
                <a:gd name="connsiteX16" fmla="*/ 723900 w 1653540"/>
                <a:gd name="connsiteY16" fmla="*/ 160020 h 1691640"/>
                <a:gd name="connsiteX17" fmla="*/ 807720 w 1653540"/>
                <a:gd name="connsiteY17" fmla="*/ 160020 h 1691640"/>
                <a:gd name="connsiteX18" fmla="*/ 853440 w 1653540"/>
                <a:gd name="connsiteY18" fmla="*/ 152400 h 1691640"/>
                <a:gd name="connsiteX19" fmla="*/ 853440 w 1653540"/>
                <a:gd name="connsiteY19" fmla="*/ 129540 h 1691640"/>
                <a:gd name="connsiteX20" fmla="*/ 899160 w 1653540"/>
                <a:gd name="connsiteY20" fmla="*/ 121920 h 1691640"/>
                <a:gd name="connsiteX21" fmla="*/ 944880 w 1653540"/>
                <a:gd name="connsiteY21" fmla="*/ 45720 h 1691640"/>
                <a:gd name="connsiteX22" fmla="*/ 944880 w 1653540"/>
                <a:gd name="connsiteY22" fmla="*/ 0 h 1691640"/>
                <a:gd name="connsiteX23" fmla="*/ 1051560 w 1653540"/>
                <a:gd name="connsiteY23" fmla="*/ 15240 h 1691640"/>
                <a:gd name="connsiteX24" fmla="*/ 1112520 w 1653540"/>
                <a:gd name="connsiteY24" fmla="*/ 22860 h 1691640"/>
                <a:gd name="connsiteX25" fmla="*/ 1165860 w 1653540"/>
                <a:gd name="connsiteY25" fmla="*/ 30480 h 1691640"/>
                <a:gd name="connsiteX26" fmla="*/ 1234440 w 1653540"/>
                <a:gd name="connsiteY26" fmla="*/ 129540 h 1691640"/>
                <a:gd name="connsiteX27" fmla="*/ 1363980 w 1653540"/>
                <a:gd name="connsiteY27" fmla="*/ 205740 h 1691640"/>
                <a:gd name="connsiteX28" fmla="*/ 1379220 w 1653540"/>
                <a:gd name="connsiteY28" fmla="*/ 213360 h 1691640"/>
                <a:gd name="connsiteX29" fmla="*/ 1447800 w 1653540"/>
                <a:gd name="connsiteY29" fmla="*/ 365760 h 1691640"/>
                <a:gd name="connsiteX30" fmla="*/ 1463040 w 1653540"/>
                <a:gd name="connsiteY30" fmla="*/ 441960 h 1691640"/>
                <a:gd name="connsiteX31" fmla="*/ 1432560 w 1653540"/>
                <a:gd name="connsiteY31" fmla="*/ 502920 h 1691640"/>
                <a:gd name="connsiteX32" fmla="*/ 1432560 w 1653540"/>
                <a:gd name="connsiteY32" fmla="*/ 548640 h 1691640"/>
                <a:gd name="connsiteX33" fmla="*/ 1447800 w 1653540"/>
                <a:gd name="connsiteY33" fmla="*/ 662940 h 1691640"/>
                <a:gd name="connsiteX34" fmla="*/ 1424940 w 1653540"/>
                <a:gd name="connsiteY34" fmla="*/ 739140 h 1691640"/>
                <a:gd name="connsiteX35" fmla="*/ 1417320 w 1653540"/>
                <a:gd name="connsiteY35" fmla="*/ 792480 h 1691640"/>
                <a:gd name="connsiteX36" fmla="*/ 1447800 w 1653540"/>
                <a:gd name="connsiteY36" fmla="*/ 838200 h 1691640"/>
                <a:gd name="connsiteX37" fmla="*/ 1371600 w 1653540"/>
                <a:gd name="connsiteY37" fmla="*/ 937260 h 1691640"/>
                <a:gd name="connsiteX38" fmla="*/ 1386840 w 1653540"/>
                <a:gd name="connsiteY38" fmla="*/ 1066800 h 1691640"/>
                <a:gd name="connsiteX39" fmla="*/ 1455420 w 1653540"/>
                <a:gd name="connsiteY39" fmla="*/ 1104900 h 1691640"/>
                <a:gd name="connsiteX40" fmla="*/ 1447800 w 1653540"/>
                <a:gd name="connsiteY40" fmla="*/ 1158240 h 1691640"/>
                <a:gd name="connsiteX41" fmla="*/ 1470660 w 1653540"/>
                <a:gd name="connsiteY41" fmla="*/ 1219200 h 1691640"/>
                <a:gd name="connsiteX42" fmla="*/ 1501140 w 1653540"/>
                <a:gd name="connsiteY42" fmla="*/ 1257300 h 1691640"/>
                <a:gd name="connsiteX43" fmla="*/ 1562100 w 1653540"/>
                <a:gd name="connsiteY43" fmla="*/ 1287780 h 1691640"/>
                <a:gd name="connsiteX44" fmla="*/ 1653540 w 1653540"/>
                <a:gd name="connsiteY44" fmla="*/ 1318260 h 1691640"/>
                <a:gd name="connsiteX45" fmla="*/ 1653540 w 1653540"/>
                <a:gd name="connsiteY45" fmla="*/ 1318260 h 1691640"/>
                <a:gd name="connsiteX46" fmla="*/ 1592580 w 1653540"/>
                <a:gd name="connsiteY46" fmla="*/ 1402080 h 1691640"/>
                <a:gd name="connsiteX47" fmla="*/ 1615440 w 1653540"/>
                <a:gd name="connsiteY47" fmla="*/ 1485900 h 1691640"/>
                <a:gd name="connsiteX48" fmla="*/ 1546860 w 1653540"/>
                <a:gd name="connsiteY48" fmla="*/ 1501140 h 1691640"/>
                <a:gd name="connsiteX49" fmla="*/ 1478280 w 1653540"/>
                <a:gd name="connsiteY49" fmla="*/ 1539240 h 1691640"/>
                <a:gd name="connsiteX50" fmla="*/ 1409700 w 1653540"/>
                <a:gd name="connsiteY50" fmla="*/ 1562100 h 1691640"/>
                <a:gd name="connsiteX51" fmla="*/ 1356360 w 1653540"/>
                <a:gd name="connsiteY51" fmla="*/ 1623060 h 1691640"/>
                <a:gd name="connsiteX52" fmla="*/ 1211580 w 1653540"/>
                <a:gd name="connsiteY52" fmla="*/ 1638300 h 1691640"/>
                <a:gd name="connsiteX53" fmla="*/ 1211580 w 1653540"/>
                <a:gd name="connsiteY53" fmla="*/ 1638300 h 1691640"/>
                <a:gd name="connsiteX54" fmla="*/ 1135380 w 1653540"/>
                <a:gd name="connsiteY54" fmla="*/ 1623060 h 1691640"/>
                <a:gd name="connsiteX55" fmla="*/ 1066800 w 1653540"/>
                <a:gd name="connsiteY55" fmla="*/ 1691640 h 1691640"/>
                <a:gd name="connsiteX56" fmla="*/ 1036320 w 1653540"/>
                <a:gd name="connsiteY56" fmla="*/ 1691640 h 1691640"/>
                <a:gd name="connsiteX57" fmla="*/ 967740 w 1653540"/>
                <a:gd name="connsiteY57" fmla="*/ 1661160 h 1691640"/>
                <a:gd name="connsiteX58" fmla="*/ 853440 w 1653540"/>
                <a:gd name="connsiteY58" fmla="*/ 1653540 h 1691640"/>
                <a:gd name="connsiteX59" fmla="*/ 800100 w 1653540"/>
                <a:gd name="connsiteY59" fmla="*/ 1638300 h 1691640"/>
                <a:gd name="connsiteX60" fmla="*/ 678180 w 1653540"/>
                <a:gd name="connsiteY60" fmla="*/ 1638300 h 1691640"/>
                <a:gd name="connsiteX61" fmla="*/ 624840 w 1653540"/>
                <a:gd name="connsiteY61" fmla="*/ 1600200 h 1691640"/>
                <a:gd name="connsiteX62" fmla="*/ 518160 w 1653540"/>
                <a:gd name="connsiteY62" fmla="*/ 1577340 h 1691640"/>
                <a:gd name="connsiteX63" fmla="*/ 403860 w 1653540"/>
                <a:gd name="connsiteY63" fmla="*/ 1554480 h 1691640"/>
                <a:gd name="connsiteX64" fmla="*/ 381000 w 1653540"/>
                <a:gd name="connsiteY64" fmla="*/ 1554480 h 1691640"/>
                <a:gd name="connsiteX65" fmla="*/ 381000 w 1653540"/>
                <a:gd name="connsiteY65" fmla="*/ 1455420 h 1691640"/>
                <a:gd name="connsiteX66" fmla="*/ 342900 w 1653540"/>
                <a:gd name="connsiteY66" fmla="*/ 1379220 h 1691640"/>
                <a:gd name="connsiteX67" fmla="*/ 365760 w 1653540"/>
                <a:gd name="connsiteY67" fmla="*/ 1287780 h 1691640"/>
                <a:gd name="connsiteX68" fmla="*/ 304800 w 1653540"/>
                <a:gd name="connsiteY68" fmla="*/ 1249680 h 1691640"/>
                <a:gd name="connsiteX69" fmla="*/ 320040 w 1653540"/>
                <a:gd name="connsiteY69" fmla="*/ 1173480 h 1691640"/>
                <a:gd name="connsiteX70" fmla="*/ 274320 w 1653540"/>
                <a:gd name="connsiteY70" fmla="*/ 1173480 h 1691640"/>
                <a:gd name="connsiteX71" fmla="*/ 274320 w 1653540"/>
                <a:gd name="connsiteY71" fmla="*/ 1173480 h 1691640"/>
                <a:gd name="connsiteX72" fmla="*/ 228600 w 1653540"/>
                <a:gd name="connsiteY72" fmla="*/ 1120140 h 1691640"/>
                <a:gd name="connsiteX73" fmla="*/ 259080 w 1653540"/>
                <a:gd name="connsiteY73" fmla="*/ 1104900 h 1691640"/>
                <a:gd name="connsiteX74" fmla="*/ 327660 w 1653540"/>
                <a:gd name="connsiteY74" fmla="*/ 1082040 h 1691640"/>
                <a:gd name="connsiteX75" fmla="*/ 327660 w 1653540"/>
                <a:gd name="connsiteY75" fmla="*/ 982980 h 1691640"/>
                <a:gd name="connsiteX76" fmla="*/ 274320 w 1653540"/>
                <a:gd name="connsiteY76" fmla="*/ 982980 h 1691640"/>
                <a:gd name="connsiteX77" fmla="*/ 297180 w 1653540"/>
                <a:gd name="connsiteY77" fmla="*/ 914400 h 1691640"/>
                <a:gd name="connsiteX78" fmla="*/ 228600 w 1653540"/>
                <a:gd name="connsiteY78" fmla="*/ 853440 h 1691640"/>
                <a:gd name="connsiteX79" fmla="*/ 137160 w 1653540"/>
                <a:gd name="connsiteY79" fmla="*/ 807720 h 1691640"/>
                <a:gd name="connsiteX80" fmla="*/ 0 w 1653540"/>
                <a:gd name="connsiteY80" fmla="*/ 716280 h 169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653540" h="1691640">
                  <a:moveTo>
                    <a:pt x="0" y="716280"/>
                  </a:moveTo>
                  <a:lnTo>
                    <a:pt x="99060" y="655320"/>
                  </a:lnTo>
                  <a:lnTo>
                    <a:pt x="152400" y="586740"/>
                  </a:lnTo>
                  <a:lnTo>
                    <a:pt x="152400" y="586740"/>
                  </a:lnTo>
                  <a:lnTo>
                    <a:pt x="289560" y="502920"/>
                  </a:lnTo>
                  <a:lnTo>
                    <a:pt x="289560" y="502920"/>
                  </a:lnTo>
                  <a:lnTo>
                    <a:pt x="335280" y="457200"/>
                  </a:lnTo>
                  <a:lnTo>
                    <a:pt x="320040" y="365760"/>
                  </a:lnTo>
                  <a:lnTo>
                    <a:pt x="320040" y="365760"/>
                  </a:lnTo>
                  <a:lnTo>
                    <a:pt x="411480" y="342900"/>
                  </a:lnTo>
                  <a:lnTo>
                    <a:pt x="434340" y="381000"/>
                  </a:lnTo>
                  <a:lnTo>
                    <a:pt x="571500" y="350520"/>
                  </a:lnTo>
                  <a:lnTo>
                    <a:pt x="571500" y="350520"/>
                  </a:lnTo>
                  <a:lnTo>
                    <a:pt x="594360" y="198120"/>
                  </a:lnTo>
                  <a:lnTo>
                    <a:pt x="556260" y="167640"/>
                  </a:lnTo>
                  <a:lnTo>
                    <a:pt x="609600" y="137160"/>
                  </a:lnTo>
                  <a:lnTo>
                    <a:pt x="723900" y="160020"/>
                  </a:lnTo>
                  <a:lnTo>
                    <a:pt x="807720" y="160020"/>
                  </a:lnTo>
                  <a:lnTo>
                    <a:pt x="853440" y="152400"/>
                  </a:lnTo>
                  <a:lnTo>
                    <a:pt x="853440" y="129540"/>
                  </a:lnTo>
                  <a:lnTo>
                    <a:pt x="899160" y="121920"/>
                  </a:lnTo>
                  <a:lnTo>
                    <a:pt x="944880" y="45720"/>
                  </a:lnTo>
                  <a:lnTo>
                    <a:pt x="944880" y="0"/>
                  </a:lnTo>
                  <a:lnTo>
                    <a:pt x="1051560" y="15240"/>
                  </a:lnTo>
                  <a:lnTo>
                    <a:pt x="1112520" y="22860"/>
                  </a:lnTo>
                  <a:lnTo>
                    <a:pt x="1165860" y="30480"/>
                  </a:lnTo>
                  <a:lnTo>
                    <a:pt x="1234440" y="129540"/>
                  </a:lnTo>
                  <a:lnTo>
                    <a:pt x="1363980" y="205740"/>
                  </a:lnTo>
                  <a:lnTo>
                    <a:pt x="1379220" y="213360"/>
                  </a:lnTo>
                  <a:lnTo>
                    <a:pt x="1447800" y="365760"/>
                  </a:lnTo>
                  <a:lnTo>
                    <a:pt x="1463040" y="441960"/>
                  </a:lnTo>
                  <a:lnTo>
                    <a:pt x="1432560" y="502920"/>
                  </a:lnTo>
                  <a:lnTo>
                    <a:pt x="1432560" y="548640"/>
                  </a:lnTo>
                  <a:lnTo>
                    <a:pt x="1447800" y="662940"/>
                  </a:lnTo>
                  <a:lnTo>
                    <a:pt x="1424940" y="739140"/>
                  </a:lnTo>
                  <a:lnTo>
                    <a:pt x="1417320" y="792480"/>
                  </a:lnTo>
                  <a:lnTo>
                    <a:pt x="1447800" y="838200"/>
                  </a:lnTo>
                  <a:lnTo>
                    <a:pt x="1371600" y="937260"/>
                  </a:lnTo>
                  <a:lnTo>
                    <a:pt x="1386840" y="1066800"/>
                  </a:lnTo>
                  <a:lnTo>
                    <a:pt x="1455420" y="1104900"/>
                  </a:lnTo>
                  <a:lnTo>
                    <a:pt x="1447800" y="1158240"/>
                  </a:lnTo>
                  <a:lnTo>
                    <a:pt x="1470660" y="1219200"/>
                  </a:lnTo>
                  <a:lnTo>
                    <a:pt x="1501140" y="1257300"/>
                  </a:lnTo>
                  <a:lnTo>
                    <a:pt x="1562100" y="1287780"/>
                  </a:lnTo>
                  <a:lnTo>
                    <a:pt x="1653540" y="1318260"/>
                  </a:lnTo>
                  <a:lnTo>
                    <a:pt x="1653540" y="1318260"/>
                  </a:lnTo>
                  <a:lnTo>
                    <a:pt x="1592580" y="1402080"/>
                  </a:lnTo>
                  <a:lnTo>
                    <a:pt x="1615440" y="1485900"/>
                  </a:lnTo>
                  <a:lnTo>
                    <a:pt x="1546860" y="1501140"/>
                  </a:lnTo>
                  <a:lnTo>
                    <a:pt x="1478280" y="1539240"/>
                  </a:lnTo>
                  <a:lnTo>
                    <a:pt x="1409700" y="1562100"/>
                  </a:lnTo>
                  <a:lnTo>
                    <a:pt x="1356360" y="1623060"/>
                  </a:lnTo>
                  <a:lnTo>
                    <a:pt x="1211580" y="1638300"/>
                  </a:lnTo>
                  <a:lnTo>
                    <a:pt x="1211580" y="1638300"/>
                  </a:lnTo>
                  <a:lnTo>
                    <a:pt x="1135380" y="1623060"/>
                  </a:lnTo>
                  <a:lnTo>
                    <a:pt x="1066800" y="1691640"/>
                  </a:lnTo>
                  <a:lnTo>
                    <a:pt x="1036320" y="1691640"/>
                  </a:lnTo>
                  <a:lnTo>
                    <a:pt x="967740" y="1661160"/>
                  </a:lnTo>
                  <a:lnTo>
                    <a:pt x="853440" y="1653540"/>
                  </a:lnTo>
                  <a:lnTo>
                    <a:pt x="800100" y="1638300"/>
                  </a:lnTo>
                  <a:lnTo>
                    <a:pt x="678180" y="1638300"/>
                  </a:lnTo>
                  <a:lnTo>
                    <a:pt x="624840" y="1600200"/>
                  </a:lnTo>
                  <a:lnTo>
                    <a:pt x="518160" y="1577340"/>
                  </a:lnTo>
                  <a:lnTo>
                    <a:pt x="403860" y="1554480"/>
                  </a:lnTo>
                  <a:lnTo>
                    <a:pt x="381000" y="1554480"/>
                  </a:lnTo>
                  <a:lnTo>
                    <a:pt x="381000" y="1455420"/>
                  </a:lnTo>
                  <a:lnTo>
                    <a:pt x="342900" y="1379220"/>
                  </a:lnTo>
                  <a:lnTo>
                    <a:pt x="365760" y="1287780"/>
                  </a:lnTo>
                  <a:lnTo>
                    <a:pt x="304800" y="1249680"/>
                  </a:lnTo>
                  <a:lnTo>
                    <a:pt x="320040" y="1173480"/>
                  </a:lnTo>
                  <a:lnTo>
                    <a:pt x="274320" y="1173480"/>
                  </a:lnTo>
                  <a:lnTo>
                    <a:pt x="274320" y="1173480"/>
                  </a:lnTo>
                  <a:lnTo>
                    <a:pt x="228600" y="1120140"/>
                  </a:lnTo>
                  <a:lnTo>
                    <a:pt x="259080" y="1104900"/>
                  </a:lnTo>
                  <a:lnTo>
                    <a:pt x="327660" y="1082040"/>
                  </a:lnTo>
                  <a:lnTo>
                    <a:pt x="327660" y="982980"/>
                  </a:lnTo>
                  <a:lnTo>
                    <a:pt x="274320" y="982980"/>
                  </a:lnTo>
                  <a:lnTo>
                    <a:pt x="297180" y="914400"/>
                  </a:lnTo>
                  <a:lnTo>
                    <a:pt x="228600" y="853440"/>
                  </a:lnTo>
                  <a:lnTo>
                    <a:pt x="137160" y="807720"/>
                  </a:lnTo>
                  <a:lnTo>
                    <a:pt x="0" y="71628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2568640" y="1026212"/>
              <a:ext cx="587595" cy="608938"/>
            </a:xfrm>
            <a:custGeom>
              <a:avLst/>
              <a:gdLst>
                <a:gd name="connsiteX0" fmla="*/ 784860 w 1074420"/>
                <a:gd name="connsiteY0" fmla="*/ 1074420 h 1196340"/>
                <a:gd name="connsiteX1" fmla="*/ 952500 w 1074420"/>
                <a:gd name="connsiteY1" fmla="*/ 1051560 h 1196340"/>
                <a:gd name="connsiteX2" fmla="*/ 1013460 w 1074420"/>
                <a:gd name="connsiteY2" fmla="*/ 937260 h 1196340"/>
                <a:gd name="connsiteX3" fmla="*/ 1074420 w 1074420"/>
                <a:gd name="connsiteY3" fmla="*/ 822960 h 1196340"/>
                <a:gd name="connsiteX4" fmla="*/ 1074420 w 1074420"/>
                <a:gd name="connsiteY4" fmla="*/ 822960 h 1196340"/>
                <a:gd name="connsiteX5" fmla="*/ 1074420 w 1074420"/>
                <a:gd name="connsiteY5" fmla="*/ 662940 h 1196340"/>
                <a:gd name="connsiteX6" fmla="*/ 1028700 w 1074420"/>
                <a:gd name="connsiteY6" fmla="*/ 563880 h 1196340"/>
                <a:gd name="connsiteX7" fmla="*/ 1013460 w 1074420"/>
                <a:gd name="connsiteY7" fmla="*/ 495300 h 1196340"/>
                <a:gd name="connsiteX8" fmla="*/ 1051560 w 1074420"/>
                <a:gd name="connsiteY8" fmla="*/ 441960 h 1196340"/>
                <a:gd name="connsiteX9" fmla="*/ 929640 w 1074420"/>
                <a:gd name="connsiteY9" fmla="*/ 365760 h 1196340"/>
                <a:gd name="connsiteX10" fmla="*/ 937260 w 1074420"/>
                <a:gd name="connsiteY10" fmla="*/ 297180 h 1196340"/>
                <a:gd name="connsiteX11" fmla="*/ 975360 w 1074420"/>
                <a:gd name="connsiteY11" fmla="*/ 205740 h 1196340"/>
                <a:gd name="connsiteX12" fmla="*/ 975360 w 1074420"/>
                <a:gd name="connsiteY12" fmla="*/ 167640 h 1196340"/>
                <a:gd name="connsiteX13" fmla="*/ 944880 w 1074420"/>
                <a:gd name="connsiteY13" fmla="*/ 160020 h 1196340"/>
                <a:gd name="connsiteX14" fmla="*/ 922020 w 1074420"/>
                <a:gd name="connsiteY14" fmla="*/ 205740 h 1196340"/>
                <a:gd name="connsiteX15" fmla="*/ 876300 w 1074420"/>
                <a:gd name="connsiteY15" fmla="*/ 228600 h 1196340"/>
                <a:gd name="connsiteX16" fmla="*/ 861060 w 1074420"/>
                <a:gd name="connsiteY16" fmla="*/ 190500 h 1196340"/>
                <a:gd name="connsiteX17" fmla="*/ 861060 w 1074420"/>
                <a:gd name="connsiteY17" fmla="*/ 137160 h 1196340"/>
                <a:gd name="connsiteX18" fmla="*/ 769620 w 1074420"/>
                <a:gd name="connsiteY18" fmla="*/ 22860 h 1196340"/>
                <a:gd name="connsiteX19" fmla="*/ 746760 w 1074420"/>
                <a:gd name="connsiteY19" fmla="*/ 0 h 1196340"/>
                <a:gd name="connsiteX20" fmla="*/ 693420 w 1074420"/>
                <a:gd name="connsiteY20" fmla="*/ 0 h 1196340"/>
                <a:gd name="connsiteX21" fmla="*/ 701040 w 1074420"/>
                <a:gd name="connsiteY21" fmla="*/ 30480 h 1196340"/>
                <a:gd name="connsiteX22" fmla="*/ 701040 w 1074420"/>
                <a:gd name="connsiteY22" fmla="*/ 76200 h 1196340"/>
                <a:gd name="connsiteX23" fmla="*/ 701040 w 1074420"/>
                <a:gd name="connsiteY23" fmla="*/ 99060 h 1196340"/>
                <a:gd name="connsiteX24" fmla="*/ 624840 w 1074420"/>
                <a:gd name="connsiteY24" fmla="*/ 83820 h 1196340"/>
                <a:gd name="connsiteX25" fmla="*/ 586740 w 1074420"/>
                <a:gd name="connsiteY25" fmla="*/ 83820 h 1196340"/>
                <a:gd name="connsiteX26" fmla="*/ 556260 w 1074420"/>
                <a:gd name="connsiteY26" fmla="*/ 53340 h 1196340"/>
                <a:gd name="connsiteX27" fmla="*/ 525780 w 1074420"/>
                <a:gd name="connsiteY27" fmla="*/ 38100 h 1196340"/>
                <a:gd name="connsiteX28" fmla="*/ 495300 w 1074420"/>
                <a:gd name="connsiteY28" fmla="*/ 38100 h 1196340"/>
                <a:gd name="connsiteX29" fmla="*/ 472440 w 1074420"/>
                <a:gd name="connsiteY29" fmla="*/ 53340 h 1196340"/>
                <a:gd name="connsiteX30" fmla="*/ 426720 w 1074420"/>
                <a:gd name="connsiteY30" fmla="*/ 99060 h 1196340"/>
                <a:gd name="connsiteX31" fmla="*/ 419100 w 1074420"/>
                <a:gd name="connsiteY31" fmla="*/ 137160 h 1196340"/>
                <a:gd name="connsiteX32" fmla="*/ 419100 w 1074420"/>
                <a:gd name="connsiteY32" fmla="*/ 137160 h 1196340"/>
                <a:gd name="connsiteX33" fmla="*/ 312420 w 1074420"/>
                <a:gd name="connsiteY33" fmla="*/ 144780 h 1196340"/>
                <a:gd name="connsiteX34" fmla="*/ 251460 w 1074420"/>
                <a:gd name="connsiteY34" fmla="*/ 144780 h 1196340"/>
                <a:gd name="connsiteX35" fmla="*/ 251460 w 1074420"/>
                <a:gd name="connsiteY35" fmla="*/ 182880 h 1196340"/>
                <a:gd name="connsiteX36" fmla="*/ 251460 w 1074420"/>
                <a:gd name="connsiteY36" fmla="*/ 182880 h 1196340"/>
                <a:gd name="connsiteX37" fmla="*/ 403860 w 1074420"/>
                <a:gd name="connsiteY37" fmla="*/ 205740 h 1196340"/>
                <a:gd name="connsiteX38" fmla="*/ 487680 w 1074420"/>
                <a:gd name="connsiteY38" fmla="*/ 236220 h 1196340"/>
                <a:gd name="connsiteX39" fmla="*/ 487680 w 1074420"/>
                <a:gd name="connsiteY39" fmla="*/ 236220 h 1196340"/>
                <a:gd name="connsiteX40" fmla="*/ 396240 w 1074420"/>
                <a:gd name="connsiteY40" fmla="*/ 396240 h 1196340"/>
                <a:gd name="connsiteX41" fmla="*/ 358140 w 1074420"/>
                <a:gd name="connsiteY41" fmla="*/ 411480 h 1196340"/>
                <a:gd name="connsiteX42" fmla="*/ 281940 w 1074420"/>
                <a:gd name="connsiteY42" fmla="*/ 457200 h 1196340"/>
                <a:gd name="connsiteX43" fmla="*/ 220980 w 1074420"/>
                <a:gd name="connsiteY43" fmla="*/ 518160 h 1196340"/>
                <a:gd name="connsiteX44" fmla="*/ 220980 w 1074420"/>
                <a:gd name="connsiteY44" fmla="*/ 518160 h 1196340"/>
                <a:gd name="connsiteX45" fmla="*/ 220980 w 1074420"/>
                <a:gd name="connsiteY45" fmla="*/ 601980 h 1196340"/>
                <a:gd name="connsiteX46" fmla="*/ 266700 w 1074420"/>
                <a:gd name="connsiteY46" fmla="*/ 640080 h 1196340"/>
                <a:gd name="connsiteX47" fmla="*/ 297180 w 1074420"/>
                <a:gd name="connsiteY47" fmla="*/ 655320 h 1196340"/>
                <a:gd name="connsiteX48" fmla="*/ 297180 w 1074420"/>
                <a:gd name="connsiteY48" fmla="*/ 655320 h 1196340"/>
                <a:gd name="connsiteX49" fmla="*/ 304800 w 1074420"/>
                <a:gd name="connsiteY49" fmla="*/ 723900 h 1196340"/>
                <a:gd name="connsiteX50" fmla="*/ 266700 w 1074420"/>
                <a:gd name="connsiteY50" fmla="*/ 731520 h 1196340"/>
                <a:gd name="connsiteX51" fmla="*/ 243840 w 1074420"/>
                <a:gd name="connsiteY51" fmla="*/ 746760 h 1196340"/>
                <a:gd name="connsiteX52" fmla="*/ 228600 w 1074420"/>
                <a:gd name="connsiteY52" fmla="*/ 853440 h 1196340"/>
                <a:gd name="connsiteX53" fmla="*/ 205740 w 1074420"/>
                <a:gd name="connsiteY53" fmla="*/ 906780 h 1196340"/>
                <a:gd name="connsiteX54" fmla="*/ 152400 w 1074420"/>
                <a:gd name="connsiteY54" fmla="*/ 899160 h 1196340"/>
                <a:gd name="connsiteX55" fmla="*/ 99060 w 1074420"/>
                <a:gd name="connsiteY55" fmla="*/ 883920 h 1196340"/>
                <a:gd name="connsiteX56" fmla="*/ 38100 w 1074420"/>
                <a:gd name="connsiteY56" fmla="*/ 891540 h 1196340"/>
                <a:gd name="connsiteX57" fmla="*/ 0 w 1074420"/>
                <a:gd name="connsiteY57" fmla="*/ 929640 h 1196340"/>
                <a:gd name="connsiteX58" fmla="*/ 0 w 1074420"/>
                <a:gd name="connsiteY58" fmla="*/ 952500 h 1196340"/>
                <a:gd name="connsiteX59" fmla="*/ 45720 w 1074420"/>
                <a:gd name="connsiteY59" fmla="*/ 960120 h 1196340"/>
                <a:gd name="connsiteX60" fmla="*/ 45720 w 1074420"/>
                <a:gd name="connsiteY60" fmla="*/ 960120 h 1196340"/>
                <a:gd name="connsiteX61" fmla="*/ 121920 w 1074420"/>
                <a:gd name="connsiteY61" fmla="*/ 922020 h 1196340"/>
                <a:gd name="connsiteX62" fmla="*/ 152400 w 1074420"/>
                <a:gd name="connsiteY62" fmla="*/ 960120 h 1196340"/>
                <a:gd name="connsiteX63" fmla="*/ 152400 w 1074420"/>
                <a:gd name="connsiteY63" fmla="*/ 960120 h 1196340"/>
                <a:gd name="connsiteX64" fmla="*/ 198120 w 1074420"/>
                <a:gd name="connsiteY64" fmla="*/ 998220 h 1196340"/>
                <a:gd name="connsiteX65" fmla="*/ 198120 w 1074420"/>
                <a:gd name="connsiteY65" fmla="*/ 998220 h 1196340"/>
                <a:gd name="connsiteX66" fmla="*/ 228600 w 1074420"/>
                <a:gd name="connsiteY66" fmla="*/ 1059180 h 1196340"/>
                <a:gd name="connsiteX67" fmla="*/ 312420 w 1074420"/>
                <a:gd name="connsiteY67" fmla="*/ 1059180 h 1196340"/>
                <a:gd name="connsiteX68" fmla="*/ 365760 w 1074420"/>
                <a:gd name="connsiteY68" fmla="*/ 1059180 h 1196340"/>
                <a:gd name="connsiteX69" fmla="*/ 365760 w 1074420"/>
                <a:gd name="connsiteY69" fmla="*/ 1082040 h 1196340"/>
                <a:gd name="connsiteX70" fmla="*/ 365760 w 1074420"/>
                <a:gd name="connsiteY70" fmla="*/ 1127760 h 1196340"/>
                <a:gd name="connsiteX71" fmla="*/ 365760 w 1074420"/>
                <a:gd name="connsiteY71" fmla="*/ 1127760 h 1196340"/>
                <a:gd name="connsiteX72" fmla="*/ 449580 w 1074420"/>
                <a:gd name="connsiteY72" fmla="*/ 1165860 h 1196340"/>
                <a:gd name="connsiteX73" fmla="*/ 518160 w 1074420"/>
                <a:gd name="connsiteY73" fmla="*/ 1165860 h 1196340"/>
                <a:gd name="connsiteX74" fmla="*/ 518160 w 1074420"/>
                <a:gd name="connsiteY74" fmla="*/ 1165860 h 1196340"/>
                <a:gd name="connsiteX75" fmla="*/ 586740 w 1074420"/>
                <a:gd name="connsiteY75" fmla="*/ 1196340 h 1196340"/>
                <a:gd name="connsiteX76" fmla="*/ 586740 w 1074420"/>
                <a:gd name="connsiteY76" fmla="*/ 1196340 h 1196340"/>
                <a:gd name="connsiteX77" fmla="*/ 647700 w 1074420"/>
                <a:gd name="connsiteY77" fmla="*/ 1150620 h 1196340"/>
                <a:gd name="connsiteX78" fmla="*/ 685800 w 1074420"/>
                <a:gd name="connsiteY78" fmla="*/ 1143000 h 1196340"/>
                <a:gd name="connsiteX79" fmla="*/ 685800 w 1074420"/>
                <a:gd name="connsiteY79" fmla="*/ 1143000 h 1196340"/>
                <a:gd name="connsiteX80" fmla="*/ 784860 w 1074420"/>
                <a:gd name="connsiteY80" fmla="*/ 1074420 h 119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74420" h="1196340">
                  <a:moveTo>
                    <a:pt x="784860" y="1074420"/>
                  </a:moveTo>
                  <a:lnTo>
                    <a:pt x="952500" y="1051560"/>
                  </a:lnTo>
                  <a:lnTo>
                    <a:pt x="1013460" y="937260"/>
                  </a:lnTo>
                  <a:lnTo>
                    <a:pt x="1074420" y="822960"/>
                  </a:lnTo>
                  <a:lnTo>
                    <a:pt x="1074420" y="822960"/>
                  </a:lnTo>
                  <a:lnTo>
                    <a:pt x="1074420" y="662940"/>
                  </a:lnTo>
                  <a:lnTo>
                    <a:pt x="1028700" y="563880"/>
                  </a:lnTo>
                  <a:lnTo>
                    <a:pt x="1013460" y="495300"/>
                  </a:lnTo>
                  <a:lnTo>
                    <a:pt x="1051560" y="441960"/>
                  </a:lnTo>
                  <a:lnTo>
                    <a:pt x="929640" y="365760"/>
                  </a:lnTo>
                  <a:lnTo>
                    <a:pt x="937260" y="297180"/>
                  </a:lnTo>
                  <a:lnTo>
                    <a:pt x="975360" y="205740"/>
                  </a:lnTo>
                  <a:lnTo>
                    <a:pt x="975360" y="167640"/>
                  </a:lnTo>
                  <a:lnTo>
                    <a:pt x="944880" y="160020"/>
                  </a:lnTo>
                  <a:lnTo>
                    <a:pt x="922020" y="205740"/>
                  </a:lnTo>
                  <a:lnTo>
                    <a:pt x="876300" y="228600"/>
                  </a:lnTo>
                  <a:lnTo>
                    <a:pt x="861060" y="190500"/>
                  </a:lnTo>
                  <a:lnTo>
                    <a:pt x="861060" y="137160"/>
                  </a:lnTo>
                  <a:lnTo>
                    <a:pt x="769620" y="22860"/>
                  </a:lnTo>
                  <a:lnTo>
                    <a:pt x="746760" y="0"/>
                  </a:lnTo>
                  <a:lnTo>
                    <a:pt x="693420" y="0"/>
                  </a:lnTo>
                  <a:lnTo>
                    <a:pt x="701040" y="30480"/>
                  </a:lnTo>
                  <a:lnTo>
                    <a:pt x="701040" y="76200"/>
                  </a:lnTo>
                  <a:lnTo>
                    <a:pt x="701040" y="99060"/>
                  </a:lnTo>
                  <a:lnTo>
                    <a:pt x="624840" y="83820"/>
                  </a:lnTo>
                  <a:lnTo>
                    <a:pt x="586740" y="83820"/>
                  </a:lnTo>
                  <a:lnTo>
                    <a:pt x="556260" y="53340"/>
                  </a:lnTo>
                  <a:lnTo>
                    <a:pt x="525780" y="38100"/>
                  </a:lnTo>
                  <a:lnTo>
                    <a:pt x="495300" y="38100"/>
                  </a:lnTo>
                  <a:lnTo>
                    <a:pt x="472440" y="53340"/>
                  </a:lnTo>
                  <a:lnTo>
                    <a:pt x="426720" y="99060"/>
                  </a:lnTo>
                  <a:lnTo>
                    <a:pt x="419100" y="137160"/>
                  </a:lnTo>
                  <a:lnTo>
                    <a:pt x="419100" y="137160"/>
                  </a:lnTo>
                  <a:lnTo>
                    <a:pt x="312420" y="144780"/>
                  </a:lnTo>
                  <a:lnTo>
                    <a:pt x="251460" y="144780"/>
                  </a:lnTo>
                  <a:lnTo>
                    <a:pt x="251460" y="182880"/>
                  </a:lnTo>
                  <a:lnTo>
                    <a:pt x="251460" y="182880"/>
                  </a:lnTo>
                  <a:lnTo>
                    <a:pt x="403860" y="205740"/>
                  </a:lnTo>
                  <a:lnTo>
                    <a:pt x="487680" y="236220"/>
                  </a:lnTo>
                  <a:lnTo>
                    <a:pt x="487680" y="236220"/>
                  </a:lnTo>
                  <a:lnTo>
                    <a:pt x="396240" y="396240"/>
                  </a:lnTo>
                  <a:lnTo>
                    <a:pt x="358140" y="411480"/>
                  </a:lnTo>
                  <a:lnTo>
                    <a:pt x="281940" y="457200"/>
                  </a:lnTo>
                  <a:lnTo>
                    <a:pt x="220980" y="518160"/>
                  </a:lnTo>
                  <a:lnTo>
                    <a:pt x="220980" y="518160"/>
                  </a:lnTo>
                  <a:lnTo>
                    <a:pt x="220980" y="601980"/>
                  </a:lnTo>
                  <a:lnTo>
                    <a:pt x="266700" y="640080"/>
                  </a:lnTo>
                  <a:lnTo>
                    <a:pt x="297180" y="655320"/>
                  </a:lnTo>
                  <a:lnTo>
                    <a:pt x="297180" y="655320"/>
                  </a:lnTo>
                  <a:lnTo>
                    <a:pt x="304800" y="723900"/>
                  </a:lnTo>
                  <a:lnTo>
                    <a:pt x="266700" y="731520"/>
                  </a:lnTo>
                  <a:lnTo>
                    <a:pt x="243840" y="746760"/>
                  </a:lnTo>
                  <a:lnTo>
                    <a:pt x="228600" y="853440"/>
                  </a:lnTo>
                  <a:lnTo>
                    <a:pt x="205740" y="906780"/>
                  </a:lnTo>
                  <a:lnTo>
                    <a:pt x="152400" y="899160"/>
                  </a:lnTo>
                  <a:lnTo>
                    <a:pt x="99060" y="883920"/>
                  </a:lnTo>
                  <a:lnTo>
                    <a:pt x="38100" y="891540"/>
                  </a:lnTo>
                  <a:lnTo>
                    <a:pt x="0" y="929640"/>
                  </a:lnTo>
                  <a:lnTo>
                    <a:pt x="0" y="952500"/>
                  </a:lnTo>
                  <a:lnTo>
                    <a:pt x="45720" y="960120"/>
                  </a:lnTo>
                  <a:lnTo>
                    <a:pt x="45720" y="960120"/>
                  </a:lnTo>
                  <a:lnTo>
                    <a:pt x="121920" y="922020"/>
                  </a:lnTo>
                  <a:lnTo>
                    <a:pt x="152400" y="960120"/>
                  </a:lnTo>
                  <a:lnTo>
                    <a:pt x="152400" y="960120"/>
                  </a:lnTo>
                  <a:lnTo>
                    <a:pt x="198120" y="998220"/>
                  </a:lnTo>
                  <a:lnTo>
                    <a:pt x="198120" y="998220"/>
                  </a:lnTo>
                  <a:lnTo>
                    <a:pt x="228600" y="1059180"/>
                  </a:lnTo>
                  <a:lnTo>
                    <a:pt x="312420" y="1059180"/>
                  </a:lnTo>
                  <a:lnTo>
                    <a:pt x="365760" y="1059180"/>
                  </a:lnTo>
                  <a:lnTo>
                    <a:pt x="365760" y="1082040"/>
                  </a:lnTo>
                  <a:lnTo>
                    <a:pt x="365760" y="1127760"/>
                  </a:lnTo>
                  <a:lnTo>
                    <a:pt x="365760" y="1127760"/>
                  </a:lnTo>
                  <a:lnTo>
                    <a:pt x="449580" y="1165860"/>
                  </a:lnTo>
                  <a:lnTo>
                    <a:pt x="518160" y="1165860"/>
                  </a:lnTo>
                  <a:lnTo>
                    <a:pt x="518160" y="1165860"/>
                  </a:lnTo>
                  <a:lnTo>
                    <a:pt x="586740" y="1196340"/>
                  </a:lnTo>
                  <a:lnTo>
                    <a:pt x="586740" y="1196340"/>
                  </a:lnTo>
                  <a:lnTo>
                    <a:pt x="647700" y="1150620"/>
                  </a:lnTo>
                  <a:lnTo>
                    <a:pt x="685800" y="1143000"/>
                  </a:lnTo>
                  <a:lnTo>
                    <a:pt x="685800" y="1143000"/>
                  </a:lnTo>
                  <a:lnTo>
                    <a:pt x="784860" y="107442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3966237" y="2037256"/>
              <a:ext cx="819155" cy="529209"/>
            </a:xfrm>
            <a:custGeom>
              <a:avLst/>
              <a:gdLst>
                <a:gd name="connsiteX0" fmla="*/ 53340 w 1501140"/>
                <a:gd name="connsiteY0" fmla="*/ 106680 h 1036320"/>
                <a:gd name="connsiteX1" fmla="*/ 76200 w 1501140"/>
                <a:gd name="connsiteY1" fmla="*/ 175260 h 1036320"/>
                <a:gd name="connsiteX2" fmla="*/ 53340 w 1501140"/>
                <a:gd name="connsiteY2" fmla="*/ 228600 h 1036320"/>
                <a:gd name="connsiteX3" fmla="*/ 60960 w 1501140"/>
                <a:gd name="connsiteY3" fmla="*/ 304800 h 1036320"/>
                <a:gd name="connsiteX4" fmla="*/ 60960 w 1501140"/>
                <a:gd name="connsiteY4" fmla="*/ 388620 h 1036320"/>
                <a:gd name="connsiteX5" fmla="*/ 60960 w 1501140"/>
                <a:gd name="connsiteY5" fmla="*/ 388620 h 1036320"/>
                <a:gd name="connsiteX6" fmla="*/ 30480 w 1501140"/>
                <a:gd name="connsiteY6" fmla="*/ 502920 h 1036320"/>
                <a:gd name="connsiteX7" fmla="*/ 38100 w 1501140"/>
                <a:gd name="connsiteY7" fmla="*/ 548640 h 1036320"/>
                <a:gd name="connsiteX8" fmla="*/ 38100 w 1501140"/>
                <a:gd name="connsiteY8" fmla="*/ 548640 h 1036320"/>
                <a:gd name="connsiteX9" fmla="*/ 0 w 1501140"/>
                <a:gd name="connsiteY9" fmla="*/ 655320 h 1036320"/>
                <a:gd name="connsiteX10" fmla="*/ 0 w 1501140"/>
                <a:gd name="connsiteY10" fmla="*/ 655320 h 1036320"/>
                <a:gd name="connsiteX11" fmla="*/ 15240 w 1501140"/>
                <a:gd name="connsiteY11" fmla="*/ 762000 h 1036320"/>
                <a:gd name="connsiteX12" fmla="*/ 30480 w 1501140"/>
                <a:gd name="connsiteY12" fmla="*/ 815340 h 1036320"/>
                <a:gd name="connsiteX13" fmla="*/ 30480 w 1501140"/>
                <a:gd name="connsiteY13" fmla="*/ 815340 h 1036320"/>
                <a:gd name="connsiteX14" fmla="*/ 76200 w 1501140"/>
                <a:gd name="connsiteY14" fmla="*/ 876300 h 1036320"/>
                <a:gd name="connsiteX15" fmla="*/ 76200 w 1501140"/>
                <a:gd name="connsiteY15" fmla="*/ 876300 h 1036320"/>
                <a:gd name="connsiteX16" fmla="*/ 76200 w 1501140"/>
                <a:gd name="connsiteY16" fmla="*/ 952500 h 1036320"/>
                <a:gd name="connsiteX17" fmla="*/ 106680 w 1501140"/>
                <a:gd name="connsiteY17" fmla="*/ 998220 h 1036320"/>
                <a:gd name="connsiteX18" fmla="*/ 175260 w 1501140"/>
                <a:gd name="connsiteY18" fmla="*/ 1036320 h 1036320"/>
                <a:gd name="connsiteX19" fmla="*/ 175260 w 1501140"/>
                <a:gd name="connsiteY19" fmla="*/ 1036320 h 1036320"/>
                <a:gd name="connsiteX20" fmla="*/ 228600 w 1501140"/>
                <a:gd name="connsiteY20" fmla="*/ 1005840 h 1036320"/>
                <a:gd name="connsiteX21" fmla="*/ 243840 w 1501140"/>
                <a:gd name="connsiteY21" fmla="*/ 1036320 h 1036320"/>
                <a:gd name="connsiteX22" fmla="*/ 266700 w 1501140"/>
                <a:gd name="connsiteY22" fmla="*/ 1005840 h 1036320"/>
                <a:gd name="connsiteX23" fmla="*/ 266700 w 1501140"/>
                <a:gd name="connsiteY23" fmla="*/ 1005840 h 1036320"/>
                <a:gd name="connsiteX24" fmla="*/ 335280 w 1501140"/>
                <a:gd name="connsiteY24" fmla="*/ 990600 h 1036320"/>
                <a:gd name="connsiteX25" fmla="*/ 388620 w 1501140"/>
                <a:gd name="connsiteY25" fmla="*/ 990600 h 1036320"/>
                <a:gd name="connsiteX26" fmla="*/ 464820 w 1501140"/>
                <a:gd name="connsiteY26" fmla="*/ 998220 h 1036320"/>
                <a:gd name="connsiteX27" fmla="*/ 464820 w 1501140"/>
                <a:gd name="connsiteY27" fmla="*/ 929640 h 1036320"/>
                <a:gd name="connsiteX28" fmla="*/ 449580 w 1501140"/>
                <a:gd name="connsiteY28" fmla="*/ 899160 h 1036320"/>
                <a:gd name="connsiteX29" fmla="*/ 480060 w 1501140"/>
                <a:gd name="connsiteY29" fmla="*/ 830580 h 1036320"/>
                <a:gd name="connsiteX30" fmla="*/ 502920 w 1501140"/>
                <a:gd name="connsiteY30" fmla="*/ 807720 h 1036320"/>
                <a:gd name="connsiteX31" fmla="*/ 533400 w 1501140"/>
                <a:gd name="connsiteY31" fmla="*/ 739140 h 1036320"/>
                <a:gd name="connsiteX32" fmla="*/ 571500 w 1501140"/>
                <a:gd name="connsiteY32" fmla="*/ 716280 h 1036320"/>
                <a:gd name="connsiteX33" fmla="*/ 662940 w 1501140"/>
                <a:gd name="connsiteY33" fmla="*/ 723900 h 1036320"/>
                <a:gd name="connsiteX34" fmla="*/ 739140 w 1501140"/>
                <a:gd name="connsiteY34" fmla="*/ 731520 h 1036320"/>
                <a:gd name="connsiteX35" fmla="*/ 822960 w 1501140"/>
                <a:gd name="connsiteY35" fmla="*/ 678180 h 1036320"/>
                <a:gd name="connsiteX36" fmla="*/ 876300 w 1501140"/>
                <a:gd name="connsiteY36" fmla="*/ 655320 h 1036320"/>
                <a:gd name="connsiteX37" fmla="*/ 906780 w 1501140"/>
                <a:gd name="connsiteY37" fmla="*/ 640080 h 1036320"/>
                <a:gd name="connsiteX38" fmla="*/ 914400 w 1501140"/>
                <a:gd name="connsiteY38" fmla="*/ 617220 h 1036320"/>
                <a:gd name="connsiteX39" fmla="*/ 952500 w 1501140"/>
                <a:gd name="connsiteY39" fmla="*/ 617220 h 1036320"/>
                <a:gd name="connsiteX40" fmla="*/ 975360 w 1501140"/>
                <a:gd name="connsiteY40" fmla="*/ 647700 h 1036320"/>
                <a:gd name="connsiteX41" fmla="*/ 1021080 w 1501140"/>
                <a:gd name="connsiteY41" fmla="*/ 647700 h 1036320"/>
                <a:gd name="connsiteX42" fmla="*/ 1089660 w 1501140"/>
                <a:gd name="connsiteY42" fmla="*/ 685800 h 1036320"/>
                <a:gd name="connsiteX43" fmla="*/ 1112520 w 1501140"/>
                <a:gd name="connsiteY43" fmla="*/ 723900 h 1036320"/>
                <a:gd name="connsiteX44" fmla="*/ 1249680 w 1501140"/>
                <a:gd name="connsiteY44" fmla="*/ 708660 h 1036320"/>
                <a:gd name="connsiteX45" fmla="*/ 1249680 w 1501140"/>
                <a:gd name="connsiteY45" fmla="*/ 708660 h 1036320"/>
                <a:gd name="connsiteX46" fmla="*/ 1402080 w 1501140"/>
                <a:gd name="connsiteY46" fmla="*/ 693420 h 1036320"/>
                <a:gd name="connsiteX47" fmla="*/ 1424940 w 1501140"/>
                <a:gd name="connsiteY47" fmla="*/ 678180 h 1036320"/>
                <a:gd name="connsiteX48" fmla="*/ 1493520 w 1501140"/>
                <a:gd name="connsiteY48" fmla="*/ 617220 h 1036320"/>
                <a:gd name="connsiteX49" fmla="*/ 1501140 w 1501140"/>
                <a:gd name="connsiteY49" fmla="*/ 525780 h 1036320"/>
                <a:gd name="connsiteX50" fmla="*/ 1501140 w 1501140"/>
                <a:gd name="connsiteY50" fmla="*/ 480060 h 1036320"/>
                <a:gd name="connsiteX51" fmla="*/ 1432560 w 1501140"/>
                <a:gd name="connsiteY51" fmla="*/ 449580 h 1036320"/>
                <a:gd name="connsiteX52" fmla="*/ 1325880 w 1501140"/>
                <a:gd name="connsiteY52" fmla="*/ 441960 h 1036320"/>
                <a:gd name="connsiteX53" fmla="*/ 1295400 w 1501140"/>
                <a:gd name="connsiteY53" fmla="*/ 342900 h 1036320"/>
                <a:gd name="connsiteX54" fmla="*/ 1188720 w 1501140"/>
                <a:gd name="connsiteY54" fmla="*/ 304800 h 1036320"/>
                <a:gd name="connsiteX55" fmla="*/ 1150620 w 1501140"/>
                <a:gd name="connsiteY55" fmla="*/ 220980 h 1036320"/>
                <a:gd name="connsiteX56" fmla="*/ 1059180 w 1501140"/>
                <a:gd name="connsiteY56" fmla="*/ 182880 h 1036320"/>
                <a:gd name="connsiteX57" fmla="*/ 1005840 w 1501140"/>
                <a:gd name="connsiteY57" fmla="*/ 152400 h 1036320"/>
                <a:gd name="connsiteX58" fmla="*/ 982980 w 1501140"/>
                <a:gd name="connsiteY58" fmla="*/ 129540 h 1036320"/>
                <a:gd name="connsiteX59" fmla="*/ 876300 w 1501140"/>
                <a:gd name="connsiteY59" fmla="*/ 129540 h 1036320"/>
                <a:gd name="connsiteX60" fmla="*/ 853440 w 1501140"/>
                <a:gd name="connsiteY60" fmla="*/ 129540 h 1036320"/>
                <a:gd name="connsiteX61" fmla="*/ 830580 w 1501140"/>
                <a:gd name="connsiteY61" fmla="*/ 106680 h 1036320"/>
                <a:gd name="connsiteX62" fmla="*/ 769620 w 1501140"/>
                <a:gd name="connsiteY62" fmla="*/ 91440 h 1036320"/>
                <a:gd name="connsiteX63" fmla="*/ 769620 w 1501140"/>
                <a:gd name="connsiteY63" fmla="*/ 91440 h 1036320"/>
                <a:gd name="connsiteX64" fmla="*/ 708660 w 1501140"/>
                <a:gd name="connsiteY64" fmla="*/ 182880 h 1036320"/>
                <a:gd name="connsiteX65" fmla="*/ 670560 w 1501140"/>
                <a:gd name="connsiteY65" fmla="*/ 243840 h 1036320"/>
                <a:gd name="connsiteX66" fmla="*/ 632460 w 1501140"/>
                <a:gd name="connsiteY66" fmla="*/ 243840 h 1036320"/>
                <a:gd name="connsiteX67" fmla="*/ 609600 w 1501140"/>
                <a:gd name="connsiteY67" fmla="*/ 228600 h 1036320"/>
                <a:gd name="connsiteX68" fmla="*/ 632460 w 1501140"/>
                <a:gd name="connsiteY68" fmla="*/ 114300 h 1036320"/>
                <a:gd name="connsiteX69" fmla="*/ 609600 w 1501140"/>
                <a:gd name="connsiteY69" fmla="*/ 83820 h 1036320"/>
                <a:gd name="connsiteX70" fmla="*/ 609600 w 1501140"/>
                <a:gd name="connsiteY70" fmla="*/ 83820 h 1036320"/>
                <a:gd name="connsiteX71" fmla="*/ 586740 w 1501140"/>
                <a:gd name="connsiteY71" fmla="*/ 0 h 1036320"/>
                <a:gd name="connsiteX72" fmla="*/ 556260 w 1501140"/>
                <a:gd name="connsiteY72" fmla="*/ 0 h 1036320"/>
                <a:gd name="connsiteX73" fmla="*/ 556260 w 1501140"/>
                <a:gd name="connsiteY73" fmla="*/ 0 h 1036320"/>
                <a:gd name="connsiteX74" fmla="*/ 525780 w 1501140"/>
                <a:gd name="connsiteY74" fmla="*/ 91440 h 1036320"/>
                <a:gd name="connsiteX75" fmla="*/ 525780 w 1501140"/>
                <a:gd name="connsiteY75" fmla="*/ 91440 h 1036320"/>
                <a:gd name="connsiteX76" fmla="*/ 472440 w 1501140"/>
                <a:gd name="connsiteY76" fmla="*/ 106680 h 1036320"/>
                <a:gd name="connsiteX77" fmla="*/ 464820 w 1501140"/>
                <a:gd name="connsiteY77" fmla="*/ 76200 h 1036320"/>
                <a:gd name="connsiteX78" fmla="*/ 449580 w 1501140"/>
                <a:gd name="connsiteY78" fmla="*/ 53340 h 1036320"/>
                <a:gd name="connsiteX79" fmla="*/ 434340 w 1501140"/>
                <a:gd name="connsiteY79" fmla="*/ 38100 h 1036320"/>
                <a:gd name="connsiteX80" fmla="*/ 403860 w 1501140"/>
                <a:gd name="connsiteY80" fmla="*/ 38100 h 1036320"/>
                <a:gd name="connsiteX81" fmla="*/ 335280 w 1501140"/>
                <a:gd name="connsiteY81" fmla="*/ 68580 h 1036320"/>
                <a:gd name="connsiteX82" fmla="*/ 274320 w 1501140"/>
                <a:gd name="connsiteY82" fmla="*/ 53340 h 1036320"/>
                <a:gd name="connsiteX83" fmla="*/ 228600 w 1501140"/>
                <a:gd name="connsiteY83" fmla="*/ 91440 h 1036320"/>
                <a:gd name="connsiteX84" fmla="*/ 137160 w 1501140"/>
                <a:gd name="connsiteY84" fmla="*/ 91440 h 1036320"/>
                <a:gd name="connsiteX85" fmla="*/ 53340 w 1501140"/>
                <a:gd name="connsiteY85" fmla="*/ 106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501140" h="1036320">
                  <a:moveTo>
                    <a:pt x="53340" y="106680"/>
                  </a:moveTo>
                  <a:lnTo>
                    <a:pt x="76200" y="175260"/>
                  </a:lnTo>
                  <a:lnTo>
                    <a:pt x="53340" y="228600"/>
                  </a:lnTo>
                  <a:lnTo>
                    <a:pt x="60960" y="304800"/>
                  </a:lnTo>
                  <a:lnTo>
                    <a:pt x="60960" y="388620"/>
                  </a:lnTo>
                  <a:lnTo>
                    <a:pt x="60960" y="388620"/>
                  </a:lnTo>
                  <a:lnTo>
                    <a:pt x="30480" y="502920"/>
                  </a:lnTo>
                  <a:lnTo>
                    <a:pt x="38100" y="548640"/>
                  </a:lnTo>
                  <a:lnTo>
                    <a:pt x="38100" y="548640"/>
                  </a:lnTo>
                  <a:lnTo>
                    <a:pt x="0" y="655320"/>
                  </a:lnTo>
                  <a:lnTo>
                    <a:pt x="0" y="655320"/>
                  </a:lnTo>
                  <a:lnTo>
                    <a:pt x="15240" y="762000"/>
                  </a:lnTo>
                  <a:lnTo>
                    <a:pt x="30480" y="815340"/>
                  </a:lnTo>
                  <a:lnTo>
                    <a:pt x="30480" y="815340"/>
                  </a:lnTo>
                  <a:lnTo>
                    <a:pt x="76200" y="876300"/>
                  </a:lnTo>
                  <a:lnTo>
                    <a:pt x="76200" y="876300"/>
                  </a:lnTo>
                  <a:lnTo>
                    <a:pt x="76200" y="952500"/>
                  </a:lnTo>
                  <a:lnTo>
                    <a:pt x="106680" y="998220"/>
                  </a:lnTo>
                  <a:lnTo>
                    <a:pt x="175260" y="1036320"/>
                  </a:lnTo>
                  <a:lnTo>
                    <a:pt x="175260" y="1036320"/>
                  </a:lnTo>
                  <a:lnTo>
                    <a:pt x="228600" y="1005840"/>
                  </a:lnTo>
                  <a:lnTo>
                    <a:pt x="243840" y="1036320"/>
                  </a:lnTo>
                  <a:lnTo>
                    <a:pt x="266700" y="1005840"/>
                  </a:lnTo>
                  <a:lnTo>
                    <a:pt x="266700" y="1005840"/>
                  </a:lnTo>
                  <a:lnTo>
                    <a:pt x="335280" y="990600"/>
                  </a:lnTo>
                  <a:lnTo>
                    <a:pt x="388620" y="990600"/>
                  </a:lnTo>
                  <a:lnTo>
                    <a:pt x="464820" y="998220"/>
                  </a:lnTo>
                  <a:lnTo>
                    <a:pt x="464820" y="929640"/>
                  </a:lnTo>
                  <a:lnTo>
                    <a:pt x="449580" y="899160"/>
                  </a:lnTo>
                  <a:lnTo>
                    <a:pt x="480060" y="830580"/>
                  </a:lnTo>
                  <a:lnTo>
                    <a:pt x="502920" y="807720"/>
                  </a:lnTo>
                  <a:lnTo>
                    <a:pt x="533400" y="739140"/>
                  </a:lnTo>
                  <a:lnTo>
                    <a:pt x="571500" y="716280"/>
                  </a:lnTo>
                  <a:lnTo>
                    <a:pt x="662940" y="723900"/>
                  </a:lnTo>
                  <a:lnTo>
                    <a:pt x="739140" y="731520"/>
                  </a:lnTo>
                  <a:lnTo>
                    <a:pt x="822960" y="678180"/>
                  </a:lnTo>
                  <a:lnTo>
                    <a:pt x="876300" y="655320"/>
                  </a:lnTo>
                  <a:lnTo>
                    <a:pt x="906780" y="640080"/>
                  </a:lnTo>
                  <a:lnTo>
                    <a:pt x="914400" y="617220"/>
                  </a:lnTo>
                  <a:lnTo>
                    <a:pt x="952500" y="617220"/>
                  </a:lnTo>
                  <a:lnTo>
                    <a:pt x="975360" y="647700"/>
                  </a:lnTo>
                  <a:lnTo>
                    <a:pt x="1021080" y="647700"/>
                  </a:lnTo>
                  <a:lnTo>
                    <a:pt x="1089660" y="685800"/>
                  </a:lnTo>
                  <a:lnTo>
                    <a:pt x="1112520" y="723900"/>
                  </a:lnTo>
                  <a:lnTo>
                    <a:pt x="1249680" y="708660"/>
                  </a:lnTo>
                  <a:lnTo>
                    <a:pt x="1249680" y="708660"/>
                  </a:lnTo>
                  <a:lnTo>
                    <a:pt x="1402080" y="693420"/>
                  </a:lnTo>
                  <a:lnTo>
                    <a:pt x="1424940" y="678180"/>
                  </a:lnTo>
                  <a:lnTo>
                    <a:pt x="1493520" y="617220"/>
                  </a:lnTo>
                  <a:lnTo>
                    <a:pt x="1501140" y="525780"/>
                  </a:lnTo>
                  <a:lnTo>
                    <a:pt x="1501140" y="480060"/>
                  </a:lnTo>
                  <a:lnTo>
                    <a:pt x="1432560" y="449580"/>
                  </a:lnTo>
                  <a:lnTo>
                    <a:pt x="1325880" y="441960"/>
                  </a:lnTo>
                  <a:lnTo>
                    <a:pt x="1295400" y="342900"/>
                  </a:lnTo>
                  <a:lnTo>
                    <a:pt x="1188720" y="304800"/>
                  </a:lnTo>
                  <a:lnTo>
                    <a:pt x="1150620" y="220980"/>
                  </a:lnTo>
                  <a:lnTo>
                    <a:pt x="1059180" y="182880"/>
                  </a:lnTo>
                  <a:lnTo>
                    <a:pt x="1005840" y="152400"/>
                  </a:lnTo>
                  <a:lnTo>
                    <a:pt x="982980" y="129540"/>
                  </a:lnTo>
                  <a:lnTo>
                    <a:pt x="876300" y="129540"/>
                  </a:lnTo>
                  <a:lnTo>
                    <a:pt x="853440" y="129540"/>
                  </a:lnTo>
                  <a:lnTo>
                    <a:pt x="830580" y="106680"/>
                  </a:lnTo>
                  <a:lnTo>
                    <a:pt x="769620" y="91440"/>
                  </a:lnTo>
                  <a:lnTo>
                    <a:pt x="769620" y="91440"/>
                  </a:lnTo>
                  <a:lnTo>
                    <a:pt x="708660" y="182880"/>
                  </a:lnTo>
                  <a:lnTo>
                    <a:pt x="670560" y="243840"/>
                  </a:lnTo>
                  <a:lnTo>
                    <a:pt x="632460" y="243840"/>
                  </a:lnTo>
                  <a:lnTo>
                    <a:pt x="609600" y="228600"/>
                  </a:lnTo>
                  <a:lnTo>
                    <a:pt x="632460" y="114300"/>
                  </a:lnTo>
                  <a:lnTo>
                    <a:pt x="609600" y="83820"/>
                  </a:lnTo>
                  <a:lnTo>
                    <a:pt x="609600" y="83820"/>
                  </a:lnTo>
                  <a:lnTo>
                    <a:pt x="586740" y="0"/>
                  </a:lnTo>
                  <a:lnTo>
                    <a:pt x="556260" y="0"/>
                  </a:lnTo>
                  <a:lnTo>
                    <a:pt x="556260" y="0"/>
                  </a:lnTo>
                  <a:lnTo>
                    <a:pt x="525780" y="91440"/>
                  </a:lnTo>
                  <a:lnTo>
                    <a:pt x="525780" y="91440"/>
                  </a:lnTo>
                  <a:lnTo>
                    <a:pt x="472440" y="106680"/>
                  </a:lnTo>
                  <a:lnTo>
                    <a:pt x="464820" y="76200"/>
                  </a:lnTo>
                  <a:lnTo>
                    <a:pt x="449580" y="53340"/>
                  </a:lnTo>
                  <a:lnTo>
                    <a:pt x="434340" y="38100"/>
                  </a:lnTo>
                  <a:lnTo>
                    <a:pt x="403860" y="38100"/>
                  </a:lnTo>
                  <a:lnTo>
                    <a:pt x="335280" y="68580"/>
                  </a:lnTo>
                  <a:lnTo>
                    <a:pt x="274320" y="53340"/>
                  </a:lnTo>
                  <a:lnTo>
                    <a:pt x="228600" y="91440"/>
                  </a:lnTo>
                  <a:lnTo>
                    <a:pt x="137160" y="91440"/>
                  </a:lnTo>
                  <a:lnTo>
                    <a:pt x="53340" y="10668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278716" y="2657748"/>
              <a:ext cx="882308" cy="595072"/>
            </a:xfrm>
            <a:custGeom>
              <a:avLst/>
              <a:gdLst>
                <a:gd name="connsiteX0" fmla="*/ 161925 w 1614487"/>
                <a:gd name="connsiteY0" fmla="*/ 66675 h 1171575"/>
                <a:gd name="connsiteX1" fmla="*/ 185737 w 1614487"/>
                <a:gd name="connsiteY1" fmla="*/ 123825 h 1171575"/>
                <a:gd name="connsiteX2" fmla="*/ 200025 w 1614487"/>
                <a:gd name="connsiteY2" fmla="*/ 147637 h 1171575"/>
                <a:gd name="connsiteX3" fmla="*/ 266700 w 1614487"/>
                <a:gd name="connsiteY3" fmla="*/ 166687 h 1171575"/>
                <a:gd name="connsiteX4" fmla="*/ 295275 w 1614487"/>
                <a:gd name="connsiteY4" fmla="*/ 171450 h 1171575"/>
                <a:gd name="connsiteX5" fmla="*/ 295275 w 1614487"/>
                <a:gd name="connsiteY5" fmla="*/ 171450 h 1171575"/>
                <a:gd name="connsiteX6" fmla="*/ 257175 w 1614487"/>
                <a:gd name="connsiteY6" fmla="*/ 214312 h 1171575"/>
                <a:gd name="connsiteX7" fmla="*/ 242887 w 1614487"/>
                <a:gd name="connsiteY7" fmla="*/ 238125 h 1171575"/>
                <a:gd name="connsiteX8" fmla="*/ 266700 w 1614487"/>
                <a:gd name="connsiteY8" fmla="*/ 271462 h 1171575"/>
                <a:gd name="connsiteX9" fmla="*/ 257175 w 1614487"/>
                <a:gd name="connsiteY9" fmla="*/ 314325 h 1171575"/>
                <a:gd name="connsiteX10" fmla="*/ 300037 w 1614487"/>
                <a:gd name="connsiteY10" fmla="*/ 304800 h 1171575"/>
                <a:gd name="connsiteX11" fmla="*/ 323850 w 1614487"/>
                <a:gd name="connsiteY11" fmla="*/ 261937 h 1171575"/>
                <a:gd name="connsiteX12" fmla="*/ 357187 w 1614487"/>
                <a:gd name="connsiteY12" fmla="*/ 266700 h 1171575"/>
                <a:gd name="connsiteX13" fmla="*/ 361950 w 1614487"/>
                <a:gd name="connsiteY13" fmla="*/ 290512 h 1171575"/>
                <a:gd name="connsiteX14" fmla="*/ 390525 w 1614487"/>
                <a:gd name="connsiteY14" fmla="*/ 290512 h 1171575"/>
                <a:gd name="connsiteX15" fmla="*/ 428625 w 1614487"/>
                <a:gd name="connsiteY15" fmla="*/ 280987 h 1171575"/>
                <a:gd name="connsiteX16" fmla="*/ 447675 w 1614487"/>
                <a:gd name="connsiteY16" fmla="*/ 261937 h 1171575"/>
                <a:gd name="connsiteX17" fmla="*/ 466725 w 1614487"/>
                <a:gd name="connsiteY17" fmla="*/ 214312 h 1171575"/>
                <a:gd name="connsiteX18" fmla="*/ 466725 w 1614487"/>
                <a:gd name="connsiteY18" fmla="*/ 214312 h 1171575"/>
                <a:gd name="connsiteX19" fmla="*/ 519112 w 1614487"/>
                <a:gd name="connsiteY19" fmla="*/ 171450 h 1171575"/>
                <a:gd name="connsiteX20" fmla="*/ 557212 w 1614487"/>
                <a:gd name="connsiteY20" fmla="*/ 114300 h 1171575"/>
                <a:gd name="connsiteX21" fmla="*/ 604837 w 1614487"/>
                <a:gd name="connsiteY21" fmla="*/ 114300 h 1171575"/>
                <a:gd name="connsiteX22" fmla="*/ 623887 w 1614487"/>
                <a:gd name="connsiteY22" fmla="*/ 142875 h 1171575"/>
                <a:gd name="connsiteX23" fmla="*/ 609600 w 1614487"/>
                <a:gd name="connsiteY23" fmla="*/ 176212 h 1171575"/>
                <a:gd name="connsiteX24" fmla="*/ 633412 w 1614487"/>
                <a:gd name="connsiteY24" fmla="*/ 195262 h 1171575"/>
                <a:gd name="connsiteX25" fmla="*/ 704850 w 1614487"/>
                <a:gd name="connsiteY25" fmla="*/ 200025 h 1171575"/>
                <a:gd name="connsiteX26" fmla="*/ 747712 w 1614487"/>
                <a:gd name="connsiteY26" fmla="*/ 200025 h 1171575"/>
                <a:gd name="connsiteX27" fmla="*/ 762000 w 1614487"/>
                <a:gd name="connsiteY27" fmla="*/ 233362 h 1171575"/>
                <a:gd name="connsiteX28" fmla="*/ 776287 w 1614487"/>
                <a:gd name="connsiteY28" fmla="*/ 323850 h 1171575"/>
                <a:gd name="connsiteX29" fmla="*/ 833437 w 1614487"/>
                <a:gd name="connsiteY29" fmla="*/ 333375 h 1171575"/>
                <a:gd name="connsiteX30" fmla="*/ 833437 w 1614487"/>
                <a:gd name="connsiteY30" fmla="*/ 333375 h 1171575"/>
                <a:gd name="connsiteX31" fmla="*/ 866775 w 1614487"/>
                <a:gd name="connsiteY31" fmla="*/ 276225 h 1171575"/>
                <a:gd name="connsiteX32" fmla="*/ 909637 w 1614487"/>
                <a:gd name="connsiteY32" fmla="*/ 242887 h 1171575"/>
                <a:gd name="connsiteX33" fmla="*/ 952500 w 1614487"/>
                <a:gd name="connsiteY33" fmla="*/ 209550 h 1171575"/>
                <a:gd name="connsiteX34" fmla="*/ 966787 w 1614487"/>
                <a:gd name="connsiteY34" fmla="*/ 185737 h 1171575"/>
                <a:gd name="connsiteX35" fmla="*/ 1004887 w 1614487"/>
                <a:gd name="connsiteY35" fmla="*/ 209550 h 1171575"/>
                <a:gd name="connsiteX36" fmla="*/ 1038225 w 1614487"/>
                <a:gd name="connsiteY36" fmla="*/ 228600 h 1171575"/>
                <a:gd name="connsiteX37" fmla="*/ 1071562 w 1614487"/>
                <a:gd name="connsiteY37" fmla="*/ 228600 h 1171575"/>
                <a:gd name="connsiteX38" fmla="*/ 1071562 w 1614487"/>
                <a:gd name="connsiteY38" fmla="*/ 209550 h 1171575"/>
                <a:gd name="connsiteX39" fmla="*/ 1109662 w 1614487"/>
                <a:gd name="connsiteY39" fmla="*/ 185737 h 1171575"/>
                <a:gd name="connsiteX40" fmla="*/ 1109662 w 1614487"/>
                <a:gd name="connsiteY40" fmla="*/ 147637 h 1171575"/>
                <a:gd name="connsiteX41" fmla="*/ 1109662 w 1614487"/>
                <a:gd name="connsiteY41" fmla="*/ 147637 h 1171575"/>
                <a:gd name="connsiteX42" fmla="*/ 1090612 w 1614487"/>
                <a:gd name="connsiteY42" fmla="*/ 95250 h 1171575"/>
                <a:gd name="connsiteX43" fmla="*/ 1042987 w 1614487"/>
                <a:gd name="connsiteY43" fmla="*/ 76200 h 1171575"/>
                <a:gd name="connsiteX44" fmla="*/ 1038225 w 1614487"/>
                <a:gd name="connsiteY44" fmla="*/ 47625 h 1171575"/>
                <a:gd name="connsiteX45" fmla="*/ 1100137 w 1614487"/>
                <a:gd name="connsiteY45" fmla="*/ 80962 h 1171575"/>
                <a:gd name="connsiteX46" fmla="*/ 1143000 w 1614487"/>
                <a:gd name="connsiteY46" fmla="*/ 104775 h 1171575"/>
                <a:gd name="connsiteX47" fmla="*/ 1228725 w 1614487"/>
                <a:gd name="connsiteY47" fmla="*/ 19050 h 1171575"/>
                <a:gd name="connsiteX48" fmla="*/ 1266825 w 1614487"/>
                <a:gd name="connsiteY48" fmla="*/ 0 h 1171575"/>
                <a:gd name="connsiteX49" fmla="*/ 1309687 w 1614487"/>
                <a:gd name="connsiteY49" fmla="*/ 33337 h 1171575"/>
                <a:gd name="connsiteX50" fmla="*/ 1290637 w 1614487"/>
                <a:gd name="connsiteY50" fmla="*/ 71437 h 1171575"/>
                <a:gd name="connsiteX51" fmla="*/ 1414462 w 1614487"/>
                <a:gd name="connsiteY51" fmla="*/ 100012 h 1171575"/>
                <a:gd name="connsiteX52" fmla="*/ 1423987 w 1614487"/>
                <a:gd name="connsiteY52" fmla="*/ 276225 h 1171575"/>
                <a:gd name="connsiteX53" fmla="*/ 1485900 w 1614487"/>
                <a:gd name="connsiteY53" fmla="*/ 276225 h 1171575"/>
                <a:gd name="connsiteX54" fmla="*/ 1600200 w 1614487"/>
                <a:gd name="connsiteY54" fmla="*/ 328612 h 1171575"/>
                <a:gd name="connsiteX55" fmla="*/ 1614487 w 1614487"/>
                <a:gd name="connsiteY55" fmla="*/ 442912 h 1171575"/>
                <a:gd name="connsiteX56" fmla="*/ 1462087 w 1614487"/>
                <a:gd name="connsiteY56" fmla="*/ 514350 h 1171575"/>
                <a:gd name="connsiteX57" fmla="*/ 1452562 w 1614487"/>
                <a:gd name="connsiteY57" fmla="*/ 633412 h 1171575"/>
                <a:gd name="connsiteX58" fmla="*/ 1423987 w 1614487"/>
                <a:gd name="connsiteY58" fmla="*/ 619125 h 1171575"/>
                <a:gd name="connsiteX59" fmla="*/ 1376362 w 1614487"/>
                <a:gd name="connsiteY59" fmla="*/ 623887 h 1171575"/>
                <a:gd name="connsiteX60" fmla="*/ 1376362 w 1614487"/>
                <a:gd name="connsiteY60" fmla="*/ 714375 h 1171575"/>
                <a:gd name="connsiteX61" fmla="*/ 1238250 w 1614487"/>
                <a:gd name="connsiteY61" fmla="*/ 809625 h 1171575"/>
                <a:gd name="connsiteX62" fmla="*/ 1233487 w 1614487"/>
                <a:gd name="connsiteY62" fmla="*/ 852487 h 1171575"/>
                <a:gd name="connsiteX63" fmla="*/ 1295400 w 1614487"/>
                <a:gd name="connsiteY63" fmla="*/ 976312 h 1171575"/>
                <a:gd name="connsiteX64" fmla="*/ 1247775 w 1614487"/>
                <a:gd name="connsiteY64" fmla="*/ 981075 h 1171575"/>
                <a:gd name="connsiteX65" fmla="*/ 1066800 w 1614487"/>
                <a:gd name="connsiteY65" fmla="*/ 957262 h 1171575"/>
                <a:gd name="connsiteX66" fmla="*/ 1047750 w 1614487"/>
                <a:gd name="connsiteY66" fmla="*/ 909637 h 1171575"/>
                <a:gd name="connsiteX67" fmla="*/ 995362 w 1614487"/>
                <a:gd name="connsiteY67" fmla="*/ 909637 h 1171575"/>
                <a:gd name="connsiteX68" fmla="*/ 852487 w 1614487"/>
                <a:gd name="connsiteY68" fmla="*/ 971550 h 1171575"/>
                <a:gd name="connsiteX69" fmla="*/ 852487 w 1614487"/>
                <a:gd name="connsiteY69" fmla="*/ 976312 h 1171575"/>
                <a:gd name="connsiteX70" fmla="*/ 885825 w 1614487"/>
                <a:gd name="connsiteY70" fmla="*/ 1014412 h 1171575"/>
                <a:gd name="connsiteX71" fmla="*/ 766762 w 1614487"/>
                <a:gd name="connsiteY71" fmla="*/ 1090612 h 1171575"/>
                <a:gd name="connsiteX72" fmla="*/ 661987 w 1614487"/>
                <a:gd name="connsiteY72" fmla="*/ 1047750 h 1171575"/>
                <a:gd name="connsiteX73" fmla="*/ 571500 w 1614487"/>
                <a:gd name="connsiteY73" fmla="*/ 1100137 h 1171575"/>
                <a:gd name="connsiteX74" fmla="*/ 538162 w 1614487"/>
                <a:gd name="connsiteY74" fmla="*/ 1076325 h 1171575"/>
                <a:gd name="connsiteX75" fmla="*/ 519112 w 1614487"/>
                <a:gd name="connsiteY75" fmla="*/ 1095375 h 1171575"/>
                <a:gd name="connsiteX76" fmla="*/ 519112 w 1614487"/>
                <a:gd name="connsiteY76" fmla="*/ 1171575 h 1171575"/>
                <a:gd name="connsiteX77" fmla="*/ 366712 w 1614487"/>
                <a:gd name="connsiteY77" fmla="*/ 1023937 h 1171575"/>
                <a:gd name="connsiteX78" fmla="*/ 161925 w 1614487"/>
                <a:gd name="connsiteY78" fmla="*/ 1057275 h 1171575"/>
                <a:gd name="connsiteX79" fmla="*/ 133350 w 1614487"/>
                <a:gd name="connsiteY79" fmla="*/ 1114425 h 1171575"/>
                <a:gd name="connsiteX80" fmla="*/ 38100 w 1614487"/>
                <a:gd name="connsiteY80" fmla="*/ 1090612 h 1171575"/>
                <a:gd name="connsiteX81" fmla="*/ 28575 w 1614487"/>
                <a:gd name="connsiteY81" fmla="*/ 1085850 h 1171575"/>
                <a:gd name="connsiteX82" fmla="*/ 0 w 1614487"/>
                <a:gd name="connsiteY82" fmla="*/ 1047750 h 1171575"/>
                <a:gd name="connsiteX83" fmla="*/ 90487 w 1614487"/>
                <a:gd name="connsiteY83" fmla="*/ 1023937 h 1171575"/>
                <a:gd name="connsiteX84" fmla="*/ 119062 w 1614487"/>
                <a:gd name="connsiteY84" fmla="*/ 1014412 h 1171575"/>
                <a:gd name="connsiteX85" fmla="*/ 142875 w 1614487"/>
                <a:gd name="connsiteY85" fmla="*/ 966787 h 1171575"/>
                <a:gd name="connsiteX86" fmla="*/ 138112 w 1614487"/>
                <a:gd name="connsiteY86" fmla="*/ 947737 h 1171575"/>
                <a:gd name="connsiteX87" fmla="*/ 100012 w 1614487"/>
                <a:gd name="connsiteY87" fmla="*/ 933450 h 1171575"/>
                <a:gd name="connsiteX88" fmla="*/ 61912 w 1614487"/>
                <a:gd name="connsiteY88" fmla="*/ 947737 h 1171575"/>
                <a:gd name="connsiteX89" fmla="*/ 14287 w 1614487"/>
                <a:gd name="connsiteY89" fmla="*/ 928687 h 1171575"/>
                <a:gd name="connsiteX90" fmla="*/ 38100 w 1614487"/>
                <a:gd name="connsiteY90" fmla="*/ 885825 h 1171575"/>
                <a:gd name="connsiteX91" fmla="*/ 33337 w 1614487"/>
                <a:gd name="connsiteY91" fmla="*/ 823912 h 1171575"/>
                <a:gd name="connsiteX92" fmla="*/ 33337 w 1614487"/>
                <a:gd name="connsiteY92" fmla="*/ 823912 h 1171575"/>
                <a:gd name="connsiteX93" fmla="*/ 80962 w 1614487"/>
                <a:gd name="connsiteY93" fmla="*/ 752475 h 1171575"/>
                <a:gd name="connsiteX94" fmla="*/ 80962 w 1614487"/>
                <a:gd name="connsiteY94" fmla="*/ 752475 h 1171575"/>
                <a:gd name="connsiteX95" fmla="*/ 38100 w 1614487"/>
                <a:gd name="connsiteY95" fmla="*/ 681037 h 1171575"/>
                <a:gd name="connsiteX96" fmla="*/ 47625 w 1614487"/>
                <a:gd name="connsiteY96" fmla="*/ 638175 h 1171575"/>
                <a:gd name="connsiteX97" fmla="*/ 42862 w 1614487"/>
                <a:gd name="connsiteY97" fmla="*/ 590550 h 1171575"/>
                <a:gd name="connsiteX98" fmla="*/ 57150 w 1614487"/>
                <a:gd name="connsiteY98" fmla="*/ 523875 h 1171575"/>
                <a:gd name="connsiteX99" fmla="*/ 85725 w 1614487"/>
                <a:gd name="connsiteY99" fmla="*/ 504825 h 1171575"/>
                <a:gd name="connsiteX100" fmla="*/ 76200 w 1614487"/>
                <a:gd name="connsiteY100" fmla="*/ 481012 h 1171575"/>
                <a:gd name="connsiteX101" fmla="*/ 57150 w 1614487"/>
                <a:gd name="connsiteY101" fmla="*/ 433387 h 1171575"/>
                <a:gd name="connsiteX102" fmla="*/ 52387 w 1614487"/>
                <a:gd name="connsiteY102" fmla="*/ 357187 h 1171575"/>
                <a:gd name="connsiteX103" fmla="*/ 61912 w 1614487"/>
                <a:gd name="connsiteY103" fmla="*/ 290512 h 1171575"/>
                <a:gd name="connsiteX104" fmla="*/ 80962 w 1614487"/>
                <a:gd name="connsiteY104" fmla="*/ 242887 h 1171575"/>
                <a:gd name="connsiteX105" fmla="*/ 80962 w 1614487"/>
                <a:gd name="connsiteY105" fmla="*/ 242887 h 1171575"/>
                <a:gd name="connsiteX106" fmla="*/ 100012 w 1614487"/>
                <a:gd name="connsiteY106" fmla="*/ 166687 h 1171575"/>
                <a:gd name="connsiteX107" fmla="*/ 71437 w 1614487"/>
                <a:gd name="connsiteY107" fmla="*/ 147637 h 1171575"/>
                <a:gd name="connsiteX108" fmla="*/ 76200 w 1614487"/>
                <a:gd name="connsiteY108" fmla="*/ 114300 h 1171575"/>
                <a:gd name="connsiteX109" fmla="*/ 161925 w 1614487"/>
                <a:gd name="connsiteY109" fmla="*/ 66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14487" h="1171575">
                  <a:moveTo>
                    <a:pt x="161925" y="66675"/>
                  </a:moveTo>
                  <a:lnTo>
                    <a:pt x="185737" y="123825"/>
                  </a:lnTo>
                  <a:lnTo>
                    <a:pt x="200025" y="147637"/>
                  </a:lnTo>
                  <a:lnTo>
                    <a:pt x="266700" y="166687"/>
                  </a:lnTo>
                  <a:lnTo>
                    <a:pt x="295275" y="171450"/>
                  </a:lnTo>
                  <a:lnTo>
                    <a:pt x="295275" y="171450"/>
                  </a:lnTo>
                  <a:lnTo>
                    <a:pt x="257175" y="214312"/>
                  </a:lnTo>
                  <a:lnTo>
                    <a:pt x="242887" y="238125"/>
                  </a:lnTo>
                  <a:lnTo>
                    <a:pt x="266700" y="271462"/>
                  </a:lnTo>
                  <a:lnTo>
                    <a:pt x="257175" y="314325"/>
                  </a:lnTo>
                  <a:lnTo>
                    <a:pt x="300037" y="304800"/>
                  </a:lnTo>
                  <a:lnTo>
                    <a:pt x="323850" y="261937"/>
                  </a:lnTo>
                  <a:lnTo>
                    <a:pt x="357187" y="266700"/>
                  </a:lnTo>
                  <a:lnTo>
                    <a:pt x="361950" y="290512"/>
                  </a:lnTo>
                  <a:lnTo>
                    <a:pt x="390525" y="290512"/>
                  </a:lnTo>
                  <a:lnTo>
                    <a:pt x="428625" y="280987"/>
                  </a:lnTo>
                  <a:lnTo>
                    <a:pt x="447675" y="261937"/>
                  </a:lnTo>
                  <a:lnTo>
                    <a:pt x="466725" y="214312"/>
                  </a:lnTo>
                  <a:lnTo>
                    <a:pt x="466725" y="214312"/>
                  </a:lnTo>
                  <a:lnTo>
                    <a:pt x="519112" y="171450"/>
                  </a:lnTo>
                  <a:lnTo>
                    <a:pt x="557212" y="114300"/>
                  </a:lnTo>
                  <a:lnTo>
                    <a:pt x="604837" y="114300"/>
                  </a:lnTo>
                  <a:lnTo>
                    <a:pt x="623887" y="142875"/>
                  </a:lnTo>
                  <a:lnTo>
                    <a:pt x="609600" y="176212"/>
                  </a:lnTo>
                  <a:lnTo>
                    <a:pt x="633412" y="195262"/>
                  </a:lnTo>
                  <a:lnTo>
                    <a:pt x="704850" y="200025"/>
                  </a:lnTo>
                  <a:lnTo>
                    <a:pt x="747712" y="200025"/>
                  </a:lnTo>
                  <a:lnTo>
                    <a:pt x="762000" y="233362"/>
                  </a:lnTo>
                  <a:lnTo>
                    <a:pt x="776287" y="323850"/>
                  </a:lnTo>
                  <a:lnTo>
                    <a:pt x="833437" y="333375"/>
                  </a:lnTo>
                  <a:lnTo>
                    <a:pt x="833437" y="333375"/>
                  </a:lnTo>
                  <a:lnTo>
                    <a:pt x="866775" y="276225"/>
                  </a:lnTo>
                  <a:lnTo>
                    <a:pt x="909637" y="242887"/>
                  </a:lnTo>
                  <a:lnTo>
                    <a:pt x="952500" y="209550"/>
                  </a:lnTo>
                  <a:lnTo>
                    <a:pt x="966787" y="185737"/>
                  </a:lnTo>
                  <a:lnTo>
                    <a:pt x="1004887" y="209550"/>
                  </a:lnTo>
                  <a:lnTo>
                    <a:pt x="1038225" y="228600"/>
                  </a:lnTo>
                  <a:lnTo>
                    <a:pt x="1071562" y="228600"/>
                  </a:lnTo>
                  <a:lnTo>
                    <a:pt x="1071562" y="209550"/>
                  </a:lnTo>
                  <a:lnTo>
                    <a:pt x="1109662" y="185737"/>
                  </a:lnTo>
                  <a:lnTo>
                    <a:pt x="1109662" y="147637"/>
                  </a:lnTo>
                  <a:lnTo>
                    <a:pt x="1109662" y="147637"/>
                  </a:lnTo>
                  <a:lnTo>
                    <a:pt x="1090612" y="95250"/>
                  </a:lnTo>
                  <a:lnTo>
                    <a:pt x="1042987" y="76200"/>
                  </a:lnTo>
                  <a:lnTo>
                    <a:pt x="1038225" y="47625"/>
                  </a:lnTo>
                  <a:lnTo>
                    <a:pt x="1100137" y="80962"/>
                  </a:lnTo>
                  <a:lnTo>
                    <a:pt x="1143000" y="104775"/>
                  </a:lnTo>
                  <a:lnTo>
                    <a:pt x="1228725" y="19050"/>
                  </a:lnTo>
                  <a:lnTo>
                    <a:pt x="1266825" y="0"/>
                  </a:lnTo>
                  <a:lnTo>
                    <a:pt x="1309687" y="33337"/>
                  </a:lnTo>
                  <a:lnTo>
                    <a:pt x="1290637" y="71437"/>
                  </a:lnTo>
                  <a:lnTo>
                    <a:pt x="1414462" y="100012"/>
                  </a:lnTo>
                  <a:lnTo>
                    <a:pt x="1423987" y="276225"/>
                  </a:lnTo>
                  <a:lnTo>
                    <a:pt x="1485900" y="276225"/>
                  </a:lnTo>
                  <a:lnTo>
                    <a:pt x="1600200" y="328612"/>
                  </a:lnTo>
                  <a:lnTo>
                    <a:pt x="1614487" y="442912"/>
                  </a:lnTo>
                  <a:lnTo>
                    <a:pt x="1462087" y="514350"/>
                  </a:lnTo>
                  <a:lnTo>
                    <a:pt x="1452562" y="633412"/>
                  </a:lnTo>
                  <a:lnTo>
                    <a:pt x="1423987" y="619125"/>
                  </a:lnTo>
                  <a:lnTo>
                    <a:pt x="1376362" y="623887"/>
                  </a:lnTo>
                  <a:lnTo>
                    <a:pt x="1376362" y="714375"/>
                  </a:lnTo>
                  <a:lnTo>
                    <a:pt x="1238250" y="809625"/>
                  </a:lnTo>
                  <a:lnTo>
                    <a:pt x="1233487" y="852487"/>
                  </a:lnTo>
                  <a:lnTo>
                    <a:pt x="1295400" y="976312"/>
                  </a:lnTo>
                  <a:lnTo>
                    <a:pt x="1247775" y="981075"/>
                  </a:lnTo>
                  <a:lnTo>
                    <a:pt x="1066800" y="957262"/>
                  </a:lnTo>
                  <a:lnTo>
                    <a:pt x="1047750" y="909637"/>
                  </a:lnTo>
                  <a:lnTo>
                    <a:pt x="995362" y="909637"/>
                  </a:lnTo>
                  <a:lnTo>
                    <a:pt x="852487" y="971550"/>
                  </a:lnTo>
                  <a:lnTo>
                    <a:pt x="852487" y="976312"/>
                  </a:lnTo>
                  <a:lnTo>
                    <a:pt x="885825" y="1014412"/>
                  </a:lnTo>
                  <a:lnTo>
                    <a:pt x="766762" y="1090612"/>
                  </a:lnTo>
                  <a:lnTo>
                    <a:pt x="661987" y="1047750"/>
                  </a:lnTo>
                  <a:lnTo>
                    <a:pt x="571500" y="1100137"/>
                  </a:lnTo>
                  <a:lnTo>
                    <a:pt x="538162" y="1076325"/>
                  </a:lnTo>
                  <a:lnTo>
                    <a:pt x="519112" y="1095375"/>
                  </a:lnTo>
                  <a:lnTo>
                    <a:pt x="519112" y="1171575"/>
                  </a:lnTo>
                  <a:lnTo>
                    <a:pt x="366712" y="1023937"/>
                  </a:lnTo>
                  <a:lnTo>
                    <a:pt x="161925" y="1057275"/>
                  </a:lnTo>
                  <a:lnTo>
                    <a:pt x="133350" y="1114425"/>
                  </a:lnTo>
                  <a:lnTo>
                    <a:pt x="38100" y="1090612"/>
                  </a:lnTo>
                  <a:lnTo>
                    <a:pt x="28575" y="1085850"/>
                  </a:lnTo>
                  <a:lnTo>
                    <a:pt x="0" y="1047750"/>
                  </a:lnTo>
                  <a:lnTo>
                    <a:pt x="90487" y="1023937"/>
                  </a:lnTo>
                  <a:lnTo>
                    <a:pt x="119062" y="1014412"/>
                  </a:lnTo>
                  <a:lnTo>
                    <a:pt x="142875" y="966787"/>
                  </a:lnTo>
                  <a:lnTo>
                    <a:pt x="138112" y="947737"/>
                  </a:lnTo>
                  <a:lnTo>
                    <a:pt x="100012" y="933450"/>
                  </a:lnTo>
                  <a:lnTo>
                    <a:pt x="61912" y="947737"/>
                  </a:lnTo>
                  <a:lnTo>
                    <a:pt x="14287" y="928687"/>
                  </a:lnTo>
                  <a:lnTo>
                    <a:pt x="38100" y="885825"/>
                  </a:lnTo>
                  <a:lnTo>
                    <a:pt x="33337" y="823912"/>
                  </a:lnTo>
                  <a:lnTo>
                    <a:pt x="33337" y="823912"/>
                  </a:lnTo>
                  <a:lnTo>
                    <a:pt x="80962" y="752475"/>
                  </a:lnTo>
                  <a:lnTo>
                    <a:pt x="80962" y="752475"/>
                  </a:lnTo>
                  <a:lnTo>
                    <a:pt x="38100" y="681037"/>
                  </a:lnTo>
                  <a:lnTo>
                    <a:pt x="47625" y="638175"/>
                  </a:lnTo>
                  <a:lnTo>
                    <a:pt x="42862" y="590550"/>
                  </a:lnTo>
                  <a:lnTo>
                    <a:pt x="57150" y="523875"/>
                  </a:lnTo>
                  <a:lnTo>
                    <a:pt x="85725" y="504825"/>
                  </a:lnTo>
                  <a:lnTo>
                    <a:pt x="76200" y="481012"/>
                  </a:lnTo>
                  <a:lnTo>
                    <a:pt x="57150" y="433387"/>
                  </a:lnTo>
                  <a:lnTo>
                    <a:pt x="52387" y="357187"/>
                  </a:lnTo>
                  <a:lnTo>
                    <a:pt x="61912" y="290512"/>
                  </a:lnTo>
                  <a:lnTo>
                    <a:pt x="80962" y="242887"/>
                  </a:lnTo>
                  <a:lnTo>
                    <a:pt x="80962" y="242887"/>
                  </a:lnTo>
                  <a:lnTo>
                    <a:pt x="100012" y="166687"/>
                  </a:lnTo>
                  <a:lnTo>
                    <a:pt x="71437" y="147637"/>
                  </a:lnTo>
                  <a:lnTo>
                    <a:pt x="76200" y="114300"/>
                  </a:lnTo>
                  <a:lnTo>
                    <a:pt x="161925" y="66675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817752" y="1836203"/>
              <a:ext cx="1021427" cy="819234"/>
            </a:xfrm>
            <a:custGeom>
              <a:avLst/>
              <a:gdLst>
                <a:gd name="connsiteX0" fmla="*/ 1433513 w 1871663"/>
                <a:gd name="connsiteY0" fmla="*/ 0 h 1609725"/>
                <a:gd name="connsiteX1" fmla="*/ 1504950 w 1871663"/>
                <a:gd name="connsiteY1" fmla="*/ 23813 h 1609725"/>
                <a:gd name="connsiteX2" fmla="*/ 1533525 w 1871663"/>
                <a:gd name="connsiteY2" fmla="*/ 61913 h 1609725"/>
                <a:gd name="connsiteX3" fmla="*/ 1552575 w 1871663"/>
                <a:gd name="connsiteY3" fmla="*/ 95250 h 1609725"/>
                <a:gd name="connsiteX4" fmla="*/ 1624013 w 1871663"/>
                <a:gd name="connsiteY4" fmla="*/ 95250 h 1609725"/>
                <a:gd name="connsiteX5" fmla="*/ 1676400 w 1871663"/>
                <a:gd name="connsiteY5" fmla="*/ 85725 h 1609725"/>
                <a:gd name="connsiteX6" fmla="*/ 1819275 w 1871663"/>
                <a:gd name="connsiteY6" fmla="*/ 161925 h 1609725"/>
                <a:gd name="connsiteX7" fmla="*/ 1871663 w 1871663"/>
                <a:gd name="connsiteY7" fmla="*/ 195263 h 1609725"/>
                <a:gd name="connsiteX8" fmla="*/ 1871663 w 1871663"/>
                <a:gd name="connsiteY8" fmla="*/ 195263 h 1609725"/>
                <a:gd name="connsiteX9" fmla="*/ 1781175 w 1871663"/>
                <a:gd name="connsiteY9" fmla="*/ 238125 h 1609725"/>
                <a:gd name="connsiteX10" fmla="*/ 1728788 w 1871663"/>
                <a:gd name="connsiteY10" fmla="*/ 261938 h 1609725"/>
                <a:gd name="connsiteX11" fmla="*/ 1795463 w 1871663"/>
                <a:gd name="connsiteY11" fmla="*/ 300038 h 1609725"/>
                <a:gd name="connsiteX12" fmla="*/ 1785938 w 1871663"/>
                <a:gd name="connsiteY12" fmla="*/ 328613 h 1609725"/>
                <a:gd name="connsiteX13" fmla="*/ 1733550 w 1871663"/>
                <a:gd name="connsiteY13" fmla="*/ 300038 h 1609725"/>
                <a:gd name="connsiteX14" fmla="*/ 1728788 w 1871663"/>
                <a:gd name="connsiteY14" fmla="*/ 323850 h 1609725"/>
                <a:gd name="connsiteX15" fmla="*/ 1738313 w 1871663"/>
                <a:gd name="connsiteY15" fmla="*/ 390525 h 1609725"/>
                <a:gd name="connsiteX16" fmla="*/ 1733550 w 1871663"/>
                <a:gd name="connsiteY16" fmla="*/ 438150 h 1609725"/>
                <a:gd name="connsiteX17" fmla="*/ 1733550 w 1871663"/>
                <a:gd name="connsiteY17" fmla="*/ 438150 h 1609725"/>
                <a:gd name="connsiteX18" fmla="*/ 1671638 w 1871663"/>
                <a:gd name="connsiteY18" fmla="*/ 509588 h 1609725"/>
                <a:gd name="connsiteX19" fmla="*/ 1652588 w 1871663"/>
                <a:gd name="connsiteY19" fmla="*/ 566738 h 1609725"/>
                <a:gd name="connsiteX20" fmla="*/ 1624013 w 1871663"/>
                <a:gd name="connsiteY20" fmla="*/ 604838 h 1609725"/>
                <a:gd name="connsiteX21" fmla="*/ 1562100 w 1871663"/>
                <a:gd name="connsiteY21" fmla="*/ 609600 h 1609725"/>
                <a:gd name="connsiteX22" fmla="*/ 1500188 w 1871663"/>
                <a:gd name="connsiteY22" fmla="*/ 633413 h 1609725"/>
                <a:gd name="connsiteX23" fmla="*/ 1443038 w 1871663"/>
                <a:gd name="connsiteY23" fmla="*/ 642938 h 1609725"/>
                <a:gd name="connsiteX24" fmla="*/ 1457325 w 1871663"/>
                <a:gd name="connsiteY24" fmla="*/ 676275 h 1609725"/>
                <a:gd name="connsiteX25" fmla="*/ 1423988 w 1871663"/>
                <a:gd name="connsiteY25" fmla="*/ 785813 h 1609725"/>
                <a:gd name="connsiteX26" fmla="*/ 1423988 w 1871663"/>
                <a:gd name="connsiteY26" fmla="*/ 785813 h 1609725"/>
                <a:gd name="connsiteX27" fmla="*/ 1300163 w 1871663"/>
                <a:gd name="connsiteY27" fmla="*/ 814388 h 1609725"/>
                <a:gd name="connsiteX28" fmla="*/ 1247775 w 1871663"/>
                <a:gd name="connsiteY28" fmla="*/ 738188 h 1609725"/>
                <a:gd name="connsiteX29" fmla="*/ 1109663 w 1871663"/>
                <a:gd name="connsiteY29" fmla="*/ 742950 h 1609725"/>
                <a:gd name="connsiteX30" fmla="*/ 1109663 w 1871663"/>
                <a:gd name="connsiteY30" fmla="*/ 800100 h 1609725"/>
                <a:gd name="connsiteX31" fmla="*/ 1128713 w 1871663"/>
                <a:gd name="connsiteY31" fmla="*/ 857250 h 1609725"/>
                <a:gd name="connsiteX32" fmla="*/ 1152525 w 1871663"/>
                <a:gd name="connsiteY32" fmla="*/ 923925 h 1609725"/>
                <a:gd name="connsiteX33" fmla="*/ 1157288 w 1871663"/>
                <a:gd name="connsiteY33" fmla="*/ 957263 h 1609725"/>
                <a:gd name="connsiteX34" fmla="*/ 1095375 w 1871663"/>
                <a:gd name="connsiteY34" fmla="*/ 985838 h 1609725"/>
                <a:gd name="connsiteX35" fmla="*/ 1057275 w 1871663"/>
                <a:gd name="connsiteY35" fmla="*/ 962025 h 1609725"/>
                <a:gd name="connsiteX36" fmla="*/ 1033463 w 1871663"/>
                <a:gd name="connsiteY36" fmla="*/ 971550 h 1609725"/>
                <a:gd name="connsiteX37" fmla="*/ 1000125 w 1871663"/>
                <a:gd name="connsiteY37" fmla="*/ 1014413 h 1609725"/>
                <a:gd name="connsiteX38" fmla="*/ 947738 w 1871663"/>
                <a:gd name="connsiteY38" fmla="*/ 1071563 h 1609725"/>
                <a:gd name="connsiteX39" fmla="*/ 928688 w 1871663"/>
                <a:gd name="connsiteY39" fmla="*/ 1166813 h 1609725"/>
                <a:gd name="connsiteX40" fmla="*/ 866775 w 1871663"/>
                <a:gd name="connsiteY40" fmla="*/ 1185863 h 1609725"/>
                <a:gd name="connsiteX41" fmla="*/ 814388 w 1871663"/>
                <a:gd name="connsiteY41" fmla="*/ 1185863 h 1609725"/>
                <a:gd name="connsiteX42" fmla="*/ 838200 w 1871663"/>
                <a:gd name="connsiteY42" fmla="*/ 1228725 h 1609725"/>
                <a:gd name="connsiteX43" fmla="*/ 795338 w 1871663"/>
                <a:gd name="connsiteY43" fmla="*/ 1243013 h 1609725"/>
                <a:gd name="connsiteX44" fmla="*/ 795338 w 1871663"/>
                <a:gd name="connsiteY44" fmla="*/ 1243013 h 1609725"/>
                <a:gd name="connsiteX45" fmla="*/ 738188 w 1871663"/>
                <a:gd name="connsiteY45" fmla="*/ 1228725 h 1609725"/>
                <a:gd name="connsiteX46" fmla="*/ 776288 w 1871663"/>
                <a:gd name="connsiteY46" fmla="*/ 1352550 h 1609725"/>
                <a:gd name="connsiteX47" fmla="*/ 795338 w 1871663"/>
                <a:gd name="connsiteY47" fmla="*/ 1414463 h 1609725"/>
                <a:gd name="connsiteX48" fmla="*/ 795338 w 1871663"/>
                <a:gd name="connsiteY48" fmla="*/ 1485900 h 1609725"/>
                <a:gd name="connsiteX49" fmla="*/ 752475 w 1871663"/>
                <a:gd name="connsiteY49" fmla="*/ 1500188 h 1609725"/>
                <a:gd name="connsiteX50" fmla="*/ 704850 w 1871663"/>
                <a:gd name="connsiteY50" fmla="*/ 1590675 h 1609725"/>
                <a:gd name="connsiteX51" fmla="*/ 614363 w 1871663"/>
                <a:gd name="connsiteY51" fmla="*/ 1566863 h 1609725"/>
                <a:gd name="connsiteX52" fmla="*/ 476250 w 1871663"/>
                <a:gd name="connsiteY52" fmla="*/ 1562100 h 1609725"/>
                <a:gd name="connsiteX53" fmla="*/ 447675 w 1871663"/>
                <a:gd name="connsiteY53" fmla="*/ 1543050 h 1609725"/>
                <a:gd name="connsiteX54" fmla="*/ 409575 w 1871663"/>
                <a:gd name="connsiteY54" fmla="*/ 1547813 h 1609725"/>
                <a:gd name="connsiteX55" fmla="*/ 390525 w 1871663"/>
                <a:gd name="connsiteY55" fmla="*/ 1585913 h 1609725"/>
                <a:gd name="connsiteX56" fmla="*/ 371475 w 1871663"/>
                <a:gd name="connsiteY56" fmla="*/ 1609725 h 1609725"/>
                <a:gd name="connsiteX57" fmla="*/ 257175 w 1871663"/>
                <a:gd name="connsiteY57" fmla="*/ 1595438 h 1609725"/>
                <a:gd name="connsiteX58" fmla="*/ 219075 w 1871663"/>
                <a:gd name="connsiteY58" fmla="*/ 1562100 h 1609725"/>
                <a:gd name="connsiteX59" fmla="*/ 209550 w 1871663"/>
                <a:gd name="connsiteY59" fmla="*/ 1509713 h 1609725"/>
                <a:gd name="connsiteX60" fmla="*/ 142875 w 1871663"/>
                <a:gd name="connsiteY60" fmla="*/ 1514475 h 1609725"/>
                <a:gd name="connsiteX61" fmla="*/ 100013 w 1871663"/>
                <a:gd name="connsiteY61" fmla="*/ 1462088 h 1609725"/>
                <a:gd name="connsiteX62" fmla="*/ 28575 w 1871663"/>
                <a:gd name="connsiteY62" fmla="*/ 1452563 h 1609725"/>
                <a:gd name="connsiteX63" fmla="*/ 28575 w 1871663"/>
                <a:gd name="connsiteY63" fmla="*/ 1452563 h 1609725"/>
                <a:gd name="connsiteX64" fmla="*/ 0 w 1871663"/>
                <a:gd name="connsiteY64" fmla="*/ 1376363 h 1609725"/>
                <a:gd name="connsiteX65" fmla="*/ 52388 w 1871663"/>
                <a:gd name="connsiteY65" fmla="*/ 1333500 h 1609725"/>
                <a:gd name="connsiteX66" fmla="*/ 119063 w 1871663"/>
                <a:gd name="connsiteY66" fmla="*/ 1309688 h 1609725"/>
                <a:gd name="connsiteX67" fmla="*/ 133350 w 1871663"/>
                <a:gd name="connsiteY67" fmla="*/ 1228725 h 1609725"/>
                <a:gd name="connsiteX68" fmla="*/ 157163 w 1871663"/>
                <a:gd name="connsiteY68" fmla="*/ 1219200 h 1609725"/>
                <a:gd name="connsiteX69" fmla="*/ 185738 w 1871663"/>
                <a:gd name="connsiteY69" fmla="*/ 1290638 h 1609725"/>
                <a:gd name="connsiteX70" fmla="*/ 209550 w 1871663"/>
                <a:gd name="connsiteY70" fmla="*/ 1304925 h 1609725"/>
                <a:gd name="connsiteX71" fmla="*/ 223838 w 1871663"/>
                <a:gd name="connsiteY71" fmla="*/ 1219200 h 1609725"/>
                <a:gd name="connsiteX72" fmla="*/ 328613 w 1871663"/>
                <a:gd name="connsiteY72" fmla="*/ 1219200 h 1609725"/>
                <a:gd name="connsiteX73" fmla="*/ 390525 w 1871663"/>
                <a:gd name="connsiteY73" fmla="*/ 1190625 h 1609725"/>
                <a:gd name="connsiteX74" fmla="*/ 390525 w 1871663"/>
                <a:gd name="connsiteY74" fmla="*/ 1143000 h 1609725"/>
                <a:gd name="connsiteX75" fmla="*/ 400050 w 1871663"/>
                <a:gd name="connsiteY75" fmla="*/ 985838 h 1609725"/>
                <a:gd name="connsiteX76" fmla="*/ 528638 w 1871663"/>
                <a:gd name="connsiteY76" fmla="*/ 938213 h 1609725"/>
                <a:gd name="connsiteX77" fmla="*/ 590550 w 1871663"/>
                <a:gd name="connsiteY77" fmla="*/ 976313 h 1609725"/>
                <a:gd name="connsiteX78" fmla="*/ 652463 w 1871663"/>
                <a:gd name="connsiteY78" fmla="*/ 1009650 h 1609725"/>
                <a:gd name="connsiteX79" fmla="*/ 690563 w 1871663"/>
                <a:gd name="connsiteY79" fmla="*/ 976313 h 1609725"/>
                <a:gd name="connsiteX80" fmla="*/ 704850 w 1871663"/>
                <a:gd name="connsiteY80" fmla="*/ 871538 h 1609725"/>
                <a:gd name="connsiteX81" fmla="*/ 695325 w 1871663"/>
                <a:gd name="connsiteY81" fmla="*/ 800100 h 1609725"/>
                <a:gd name="connsiteX82" fmla="*/ 695325 w 1871663"/>
                <a:gd name="connsiteY82" fmla="*/ 733425 h 1609725"/>
                <a:gd name="connsiteX83" fmla="*/ 719138 w 1871663"/>
                <a:gd name="connsiteY83" fmla="*/ 671513 h 1609725"/>
                <a:gd name="connsiteX84" fmla="*/ 728663 w 1871663"/>
                <a:gd name="connsiteY84" fmla="*/ 571500 h 1609725"/>
                <a:gd name="connsiteX85" fmla="*/ 728663 w 1871663"/>
                <a:gd name="connsiteY85" fmla="*/ 533400 h 1609725"/>
                <a:gd name="connsiteX86" fmla="*/ 828675 w 1871663"/>
                <a:gd name="connsiteY86" fmla="*/ 519113 h 1609725"/>
                <a:gd name="connsiteX87" fmla="*/ 947738 w 1871663"/>
                <a:gd name="connsiteY87" fmla="*/ 490538 h 1609725"/>
                <a:gd name="connsiteX88" fmla="*/ 1109663 w 1871663"/>
                <a:gd name="connsiteY88" fmla="*/ 466725 h 1609725"/>
                <a:gd name="connsiteX89" fmla="*/ 1162050 w 1871663"/>
                <a:gd name="connsiteY89" fmla="*/ 428625 h 1609725"/>
                <a:gd name="connsiteX90" fmla="*/ 1162050 w 1871663"/>
                <a:gd name="connsiteY90" fmla="*/ 390525 h 1609725"/>
                <a:gd name="connsiteX91" fmla="*/ 1162050 w 1871663"/>
                <a:gd name="connsiteY91" fmla="*/ 261938 h 1609725"/>
                <a:gd name="connsiteX92" fmla="*/ 1171575 w 1871663"/>
                <a:gd name="connsiteY92" fmla="*/ 152400 h 1609725"/>
                <a:gd name="connsiteX93" fmla="*/ 1209675 w 1871663"/>
                <a:gd name="connsiteY93" fmla="*/ 138113 h 1609725"/>
                <a:gd name="connsiteX94" fmla="*/ 1247775 w 1871663"/>
                <a:gd name="connsiteY94" fmla="*/ 166688 h 1609725"/>
                <a:gd name="connsiteX95" fmla="*/ 1314450 w 1871663"/>
                <a:gd name="connsiteY95" fmla="*/ 176213 h 1609725"/>
                <a:gd name="connsiteX96" fmla="*/ 1357313 w 1871663"/>
                <a:gd name="connsiteY96" fmla="*/ 161925 h 1609725"/>
                <a:gd name="connsiteX97" fmla="*/ 1376363 w 1871663"/>
                <a:gd name="connsiteY97" fmla="*/ 119063 h 1609725"/>
                <a:gd name="connsiteX98" fmla="*/ 1433513 w 1871663"/>
                <a:gd name="connsiteY98" fmla="*/ 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871663" h="1609725">
                  <a:moveTo>
                    <a:pt x="1433513" y="0"/>
                  </a:moveTo>
                  <a:lnTo>
                    <a:pt x="1504950" y="23813"/>
                  </a:lnTo>
                  <a:lnTo>
                    <a:pt x="1533525" y="61913"/>
                  </a:lnTo>
                  <a:lnTo>
                    <a:pt x="1552575" y="95250"/>
                  </a:lnTo>
                  <a:lnTo>
                    <a:pt x="1624013" y="95250"/>
                  </a:lnTo>
                  <a:lnTo>
                    <a:pt x="1676400" y="85725"/>
                  </a:lnTo>
                  <a:lnTo>
                    <a:pt x="1819275" y="161925"/>
                  </a:lnTo>
                  <a:lnTo>
                    <a:pt x="1871663" y="195263"/>
                  </a:lnTo>
                  <a:lnTo>
                    <a:pt x="1871663" y="195263"/>
                  </a:lnTo>
                  <a:lnTo>
                    <a:pt x="1781175" y="238125"/>
                  </a:lnTo>
                  <a:lnTo>
                    <a:pt x="1728788" y="261938"/>
                  </a:lnTo>
                  <a:lnTo>
                    <a:pt x="1795463" y="300038"/>
                  </a:lnTo>
                  <a:lnTo>
                    <a:pt x="1785938" y="328613"/>
                  </a:lnTo>
                  <a:lnTo>
                    <a:pt x="1733550" y="300038"/>
                  </a:lnTo>
                  <a:lnTo>
                    <a:pt x="1728788" y="323850"/>
                  </a:lnTo>
                  <a:lnTo>
                    <a:pt x="1738313" y="390525"/>
                  </a:lnTo>
                  <a:lnTo>
                    <a:pt x="1733550" y="438150"/>
                  </a:lnTo>
                  <a:lnTo>
                    <a:pt x="1733550" y="438150"/>
                  </a:lnTo>
                  <a:lnTo>
                    <a:pt x="1671638" y="509588"/>
                  </a:lnTo>
                  <a:lnTo>
                    <a:pt x="1652588" y="566738"/>
                  </a:lnTo>
                  <a:lnTo>
                    <a:pt x="1624013" y="604838"/>
                  </a:lnTo>
                  <a:lnTo>
                    <a:pt x="1562100" y="609600"/>
                  </a:lnTo>
                  <a:lnTo>
                    <a:pt x="1500188" y="633413"/>
                  </a:lnTo>
                  <a:lnTo>
                    <a:pt x="1443038" y="642938"/>
                  </a:lnTo>
                  <a:lnTo>
                    <a:pt x="1457325" y="676275"/>
                  </a:lnTo>
                  <a:lnTo>
                    <a:pt x="1423988" y="785813"/>
                  </a:lnTo>
                  <a:lnTo>
                    <a:pt x="1423988" y="785813"/>
                  </a:lnTo>
                  <a:lnTo>
                    <a:pt x="1300163" y="814388"/>
                  </a:lnTo>
                  <a:lnTo>
                    <a:pt x="1247775" y="738188"/>
                  </a:lnTo>
                  <a:lnTo>
                    <a:pt x="1109663" y="742950"/>
                  </a:lnTo>
                  <a:lnTo>
                    <a:pt x="1109663" y="800100"/>
                  </a:lnTo>
                  <a:lnTo>
                    <a:pt x="1128713" y="857250"/>
                  </a:lnTo>
                  <a:lnTo>
                    <a:pt x="1152525" y="923925"/>
                  </a:lnTo>
                  <a:lnTo>
                    <a:pt x="1157288" y="957263"/>
                  </a:lnTo>
                  <a:lnTo>
                    <a:pt x="1095375" y="985838"/>
                  </a:lnTo>
                  <a:lnTo>
                    <a:pt x="1057275" y="962025"/>
                  </a:lnTo>
                  <a:lnTo>
                    <a:pt x="1033463" y="971550"/>
                  </a:lnTo>
                  <a:lnTo>
                    <a:pt x="1000125" y="1014413"/>
                  </a:lnTo>
                  <a:lnTo>
                    <a:pt x="947738" y="1071563"/>
                  </a:lnTo>
                  <a:lnTo>
                    <a:pt x="928688" y="1166813"/>
                  </a:lnTo>
                  <a:lnTo>
                    <a:pt x="866775" y="1185863"/>
                  </a:lnTo>
                  <a:lnTo>
                    <a:pt x="814388" y="1185863"/>
                  </a:lnTo>
                  <a:lnTo>
                    <a:pt x="838200" y="1228725"/>
                  </a:lnTo>
                  <a:lnTo>
                    <a:pt x="795338" y="1243013"/>
                  </a:lnTo>
                  <a:lnTo>
                    <a:pt x="795338" y="1243013"/>
                  </a:lnTo>
                  <a:lnTo>
                    <a:pt x="738188" y="1228725"/>
                  </a:lnTo>
                  <a:lnTo>
                    <a:pt x="776288" y="1352550"/>
                  </a:lnTo>
                  <a:lnTo>
                    <a:pt x="795338" y="1414463"/>
                  </a:lnTo>
                  <a:lnTo>
                    <a:pt x="795338" y="1485900"/>
                  </a:lnTo>
                  <a:lnTo>
                    <a:pt x="752475" y="1500188"/>
                  </a:lnTo>
                  <a:lnTo>
                    <a:pt x="704850" y="1590675"/>
                  </a:lnTo>
                  <a:lnTo>
                    <a:pt x="614363" y="1566863"/>
                  </a:lnTo>
                  <a:lnTo>
                    <a:pt x="476250" y="1562100"/>
                  </a:lnTo>
                  <a:lnTo>
                    <a:pt x="447675" y="1543050"/>
                  </a:lnTo>
                  <a:lnTo>
                    <a:pt x="409575" y="1547813"/>
                  </a:lnTo>
                  <a:lnTo>
                    <a:pt x="390525" y="1585913"/>
                  </a:lnTo>
                  <a:lnTo>
                    <a:pt x="371475" y="1609725"/>
                  </a:lnTo>
                  <a:lnTo>
                    <a:pt x="257175" y="1595438"/>
                  </a:lnTo>
                  <a:lnTo>
                    <a:pt x="219075" y="1562100"/>
                  </a:lnTo>
                  <a:lnTo>
                    <a:pt x="209550" y="1509713"/>
                  </a:lnTo>
                  <a:lnTo>
                    <a:pt x="142875" y="1514475"/>
                  </a:lnTo>
                  <a:lnTo>
                    <a:pt x="100013" y="1462088"/>
                  </a:lnTo>
                  <a:lnTo>
                    <a:pt x="28575" y="1452563"/>
                  </a:lnTo>
                  <a:lnTo>
                    <a:pt x="28575" y="1452563"/>
                  </a:lnTo>
                  <a:lnTo>
                    <a:pt x="0" y="1376363"/>
                  </a:lnTo>
                  <a:lnTo>
                    <a:pt x="52388" y="1333500"/>
                  </a:lnTo>
                  <a:lnTo>
                    <a:pt x="119063" y="1309688"/>
                  </a:lnTo>
                  <a:lnTo>
                    <a:pt x="133350" y="1228725"/>
                  </a:lnTo>
                  <a:lnTo>
                    <a:pt x="157163" y="1219200"/>
                  </a:lnTo>
                  <a:lnTo>
                    <a:pt x="185738" y="1290638"/>
                  </a:lnTo>
                  <a:lnTo>
                    <a:pt x="209550" y="1304925"/>
                  </a:lnTo>
                  <a:lnTo>
                    <a:pt x="223838" y="1219200"/>
                  </a:lnTo>
                  <a:lnTo>
                    <a:pt x="328613" y="1219200"/>
                  </a:lnTo>
                  <a:lnTo>
                    <a:pt x="390525" y="1190625"/>
                  </a:lnTo>
                  <a:lnTo>
                    <a:pt x="390525" y="1143000"/>
                  </a:lnTo>
                  <a:lnTo>
                    <a:pt x="400050" y="985838"/>
                  </a:lnTo>
                  <a:lnTo>
                    <a:pt x="528638" y="938213"/>
                  </a:lnTo>
                  <a:lnTo>
                    <a:pt x="590550" y="976313"/>
                  </a:lnTo>
                  <a:lnTo>
                    <a:pt x="652463" y="1009650"/>
                  </a:lnTo>
                  <a:lnTo>
                    <a:pt x="690563" y="976313"/>
                  </a:lnTo>
                  <a:lnTo>
                    <a:pt x="704850" y="871538"/>
                  </a:lnTo>
                  <a:lnTo>
                    <a:pt x="695325" y="800100"/>
                  </a:lnTo>
                  <a:lnTo>
                    <a:pt x="695325" y="733425"/>
                  </a:lnTo>
                  <a:lnTo>
                    <a:pt x="719138" y="671513"/>
                  </a:lnTo>
                  <a:lnTo>
                    <a:pt x="728663" y="571500"/>
                  </a:lnTo>
                  <a:lnTo>
                    <a:pt x="728663" y="533400"/>
                  </a:lnTo>
                  <a:lnTo>
                    <a:pt x="828675" y="519113"/>
                  </a:lnTo>
                  <a:lnTo>
                    <a:pt x="947738" y="490538"/>
                  </a:lnTo>
                  <a:lnTo>
                    <a:pt x="1109663" y="466725"/>
                  </a:lnTo>
                  <a:lnTo>
                    <a:pt x="1162050" y="428625"/>
                  </a:lnTo>
                  <a:lnTo>
                    <a:pt x="1162050" y="390525"/>
                  </a:lnTo>
                  <a:lnTo>
                    <a:pt x="1162050" y="261938"/>
                  </a:lnTo>
                  <a:lnTo>
                    <a:pt x="1171575" y="152400"/>
                  </a:lnTo>
                  <a:lnTo>
                    <a:pt x="1209675" y="138113"/>
                  </a:lnTo>
                  <a:lnTo>
                    <a:pt x="1247775" y="166688"/>
                  </a:lnTo>
                  <a:lnTo>
                    <a:pt x="1314450" y="176213"/>
                  </a:lnTo>
                  <a:lnTo>
                    <a:pt x="1357313" y="161925"/>
                  </a:lnTo>
                  <a:lnTo>
                    <a:pt x="1376363" y="119063"/>
                  </a:lnTo>
                  <a:lnTo>
                    <a:pt x="1433513" y="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>
            <a:xfrm>
              <a:off x="913855" y="3174248"/>
              <a:ext cx="833799" cy="805368"/>
            </a:xfrm>
            <a:custGeom>
              <a:avLst/>
              <a:gdLst>
                <a:gd name="connsiteX0" fmla="*/ 976312 w 1528762"/>
                <a:gd name="connsiteY0" fmla="*/ 23813 h 1581150"/>
                <a:gd name="connsiteX1" fmla="*/ 1042987 w 1528762"/>
                <a:gd name="connsiteY1" fmla="*/ 9525 h 1581150"/>
                <a:gd name="connsiteX2" fmla="*/ 1104900 w 1528762"/>
                <a:gd name="connsiteY2" fmla="*/ 38100 h 1581150"/>
                <a:gd name="connsiteX3" fmla="*/ 1143000 w 1528762"/>
                <a:gd name="connsiteY3" fmla="*/ 57150 h 1581150"/>
                <a:gd name="connsiteX4" fmla="*/ 1162050 w 1528762"/>
                <a:gd name="connsiteY4" fmla="*/ 71438 h 1581150"/>
                <a:gd name="connsiteX5" fmla="*/ 1162050 w 1528762"/>
                <a:gd name="connsiteY5" fmla="*/ 71438 h 1581150"/>
                <a:gd name="connsiteX6" fmla="*/ 1157287 w 1528762"/>
                <a:gd name="connsiteY6" fmla="*/ 0 h 1581150"/>
                <a:gd name="connsiteX7" fmla="*/ 1271587 w 1528762"/>
                <a:gd name="connsiteY7" fmla="*/ 9525 h 1581150"/>
                <a:gd name="connsiteX8" fmla="*/ 1295400 w 1528762"/>
                <a:gd name="connsiteY8" fmla="*/ 57150 h 1581150"/>
                <a:gd name="connsiteX9" fmla="*/ 1309687 w 1528762"/>
                <a:gd name="connsiteY9" fmla="*/ 85725 h 1581150"/>
                <a:gd name="connsiteX10" fmla="*/ 1343025 w 1528762"/>
                <a:gd name="connsiteY10" fmla="*/ 85725 h 1581150"/>
                <a:gd name="connsiteX11" fmla="*/ 1366837 w 1528762"/>
                <a:gd name="connsiteY11" fmla="*/ 71438 h 1581150"/>
                <a:gd name="connsiteX12" fmla="*/ 1352550 w 1528762"/>
                <a:gd name="connsiteY12" fmla="*/ 104775 h 1581150"/>
                <a:gd name="connsiteX13" fmla="*/ 1304925 w 1528762"/>
                <a:gd name="connsiteY13" fmla="*/ 123825 h 1581150"/>
                <a:gd name="connsiteX14" fmla="*/ 1233487 w 1528762"/>
                <a:gd name="connsiteY14" fmla="*/ 109538 h 1581150"/>
                <a:gd name="connsiteX15" fmla="*/ 1171575 w 1528762"/>
                <a:gd name="connsiteY15" fmla="*/ 123825 h 1581150"/>
                <a:gd name="connsiteX16" fmla="*/ 1204912 w 1528762"/>
                <a:gd name="connsiteY16" fmla="*/ 142875 h 1581150"/>
                <a:gd name="connsiteX17" fmla="*/ 1209675 w 1528762"/>
                <a:gd name="connsiteY17" fmla="*/ 190500 h 1581150"/>
                <a:gd name="connsiteX18" fmla="*/ 1233487 w 1528762"/>
                <a:gd name="connsiteY18" fmla="*/ 176213 h 1581150"/>
                <a:gd name="connsiteX19" fmla="*/ 1252537 w 1528762"/>
                <a:gd name="connsiteY19" fmla="*/ 133350 h 1581150"/>
                <a:gd name="connsiteX20" fmla="*/ 1419225 w 1528762"/>
                <a:gd name="connsiteY20" fmla="*/ 166688 h 1581150"/>
                <a:gd name="connsiteX21" fmla="*/ 1443037 w 1528762"/>
                <a:gd name="connsiteY21" fmla="*/ 238125 h 1581150"/>
                <a:gd name="connsiteX22" fmla="*/ 1519237 w 1528762"/>
                <a:gd name="connsiteY22" fmla="*/ 238125 h 1581150"/>
                <a:gd name="connsiteX23" fmla="*/ 1528762 w 1528762"/>
                <a:gd name="connsiteY23" fmla="*/ 271463 h 1581150"/>
                <a:gd name="connsiteX24" fmla="*/ 1438275 w 1528762"/>
                <a:gd name="connsiteY24" fmla="*/ 271463 h 1581150"/>
                <a:gd name="connsiteX25" fmla="*/ 1381125 w 1528762"/>
                <a:gd name="connsiteY25" fmla="*/ 300038 h 1581150"/>
                <a:gd name="connsiteX26" fmla="*/ 1252537 w 1528762"/>
                <a:gd name="connsiteY26" fmla="*/ 357188 h 1581150"/>
                <a:gd name="connsiteX27" fmla="*/ 1238250 w 1528762"/>
                <a:gd name="connsiteY27" fmla="*/ 442913 h 1581150"/>
                <a:gd name="connsiteX28" fmla="*/ 1238250 w 1528762"/>
                <a:gd name="connsiteY28" fmla="*/ 442913 h 1581150"/>
                <a:gd name="connsiteX29" fmla="*/ 1281112 w 1528762"/>
                <a:gd name="connsiteY29" fmla="*/ 461963 h 1581150"/>
                <a:gd name="connsiteX30" fmla="*/ 1233487 w 1528762"/>
                <a:gd name="connsiteY30" fmla="*/ 661988 h 1581150"/>
                <a:gd name="connsiteX31" fmla="*/ 1262062 w 1528762"/>
                <a:gd name="connsiteY31" fmla="*/ 752475 h 1581150"/>
                <a:gd name="connsiteX32" fmla="*/ 1285875 w 1528762"/>
                <a:gd name="connsiteY32" fmla="*/ 823913 h 1581150"/>
                <a:gd name="connsiteX33" fmla="*/ 1285875 w 1528762"/>
                <a:gd name="connsiteY33" fmla="*/ 885825 h 1581150"/>
                <a:gd name="connsiteX34" fmla="*/ 1271587 w 1528762"/>
                <a:gd name="connsiteY34" fmla="*/ 985838 h 1581150"/>
                <a:gd name="connsiteX35" fmla="*/ 1447800 w 1528762"/>
                <a:gd name="connsiteY35" fmla="*/ 981075 h 1581150"/>
                <a:gd name="connsiteX36" fmla="*/ 1500187 w 1528762"/>
                <a:gd name="connsiteY36" fmla="*/ 1052513 h 1581150"/>
                <a:gd name="connsiteX37" fmla="*/ 1509712 w 1528762"/>
                <a:gd name="connsiteY37" fmla="*/ 1095375 h 1581150"/>
                <a:gd name="connsiteX38" fmla="*/ 1323975 w 1528762"/>
                <a:gd name="connsiteY38" fmla="*/ 1090613 h 1581150"/>
                <a:gd name="connsiteX39" fmla="*/ 1323975 w 1528762"/>
                <a:gd name="connsiteY39" fmla="*/ 1152525 h 1581150"/>
                <a:gd name="connsiteX40" fmla="*/ 1328737 w 1528762"/>
                <a:gd name="connsiteY40" fmla="*/ 1533525 h 1581150"/>
                <a:gd name="connsiteX41" fmla="*/ 628650 w 1528762"/>
                <a:gd name="connsiteY41" fmla="*/ 1581150 h 1581150"/>
                <a:gd name="connsiteX42" fmla="*/ 514350 w 1528762"/>
                <a:gd name="connsiteY42" fmla="*/ 1466850 h 1581150"/>
                <a:gd name="connsiteX43" fmla="*/ 428625 w 1528762"/>
                <a:gd name="connsiteY43" fmla="*/ 1447800 h 1581150"/>
                <a:gd name="connsiteX44" fmla="*/ 404812 w 1528762"/>
                <a:gd name="connsiteY44" fmla="*/ 1376363 h 1581150"/>
                <a:gd name="connsiteX45" fmla="*/ 333375 w 1528762"/>
                <a:gd name="connsiteY45" fmla="*/ 1366838 h 1581150"/>
                <a:gd name="connsiteX46" fmla="*/ 304800 w 1528762"/>
                <a:gd name="connsiteY46" fmla="*/ 1433513 h 1581150"/>
                <a:gd name="connsiteX47" fmla="*/ 280987 w 1528762"/>
                <a:gd name="connsiteY47" fmla="*/ 1476375 h 1581150"/>
                <a:gd name="connsiteX48" fmla="*/ 190500 w 1528762"/>
                <a:gd name="connsiteY48" fmla="*/ 1333500 h 1581150"/>
                <a:gd name="connsiteX49" fmla="*/ 166687 w 1528762"/>
                <a:gd name="connsiteY49" fmla="*/ 1300163 h 1581150"/>
                <a:gd name="connsiteX50" fmla="*/ 57150 w 1528762"/>
                <a:gd name="connsiteY50" fmla="*/ 1290638 h 1581150"/>
                <a:gd name="connsiteX51" fmla="*/ 0 w 1528762"/>
                <a:gd name="connsiteY51" fmla="*/ 1243013 h 1581150"/>
                <a:gd name="connsiteX52" fmla="*/ 138112 w 1528762"/>
                <a:gd name="connsiteY52" fmla="*/ 1238250 h 1581150"/>
                <a:gd name="connsiteX53" fmla="*/ 200025 w 1528762"/>
                <a:gd name="connsiteY53" fmla="*/ 1262063 h 1581150"/>
                <a:gd name="connsiteX54" fmla="*/ 328612 w 1528762"/>
                <a:gd name="connsiteY54" fmla="*/ 1228725 h 1581150"/>
                <a:gd name="connsiteX55" fmla="*/ 376237 w 1528762"/>
                <a:gd name="connsiteY55" fmla="*/ 1171575 h 1581150"/>
                <a:gd name="connsiteX56" fmla="*/ 461962 w 1528762"/>
                <a:gd name="connsiteY56" fmla="*/ 1095375 h 1581150"/>
                <a:gd name="connsiteX57" fmla="*/ 504825 w 1528762"/>
                <a:gd name="connsiteY57" fmla="*/ 1047750 h 1581150"/>
                <a:gd name="connsiteX58" fmla="*/ 523875 w 1528762"/>
                <a:gd name="connsiteY58" fmla="*/ 995363 h 1581150"/>
                <a:gd name="connsiteX59" fmla="*/ 581025 w 1528762"/>
                <a:gd name="connsiteY59" fmla="*/ 947738 h 1581150"/>
                <a:gd name="connsiteX60" fmla="*/ 785812 w 1528762"/>
                <a:gd name="connsiteY60" fmla="*/ 900113 h 1581150"/>
                <a:gd name="connsiteX61" fmla="*/ 785812 w 1528762"/>
                <a:gd name="connsiteY61" fmla="*/ 733425 h 1581150"/>
                <a:gd name="connsiteX62" fmla="*/ 785812 w 1528762"/>
                <a:gd name="connsiteY62" fmla="*/ 733425 h 1581150"/>
                <a:gd name="connsiteX63" fmla="*/ 709612 w 1528762"/>
                <a:gd name="connsiteY63" fmla="*/ 690563 h 1581150"/>
                <a:gd name="connsiteX64" fmla="*/ 671512 w 1528762"/>
                <a:gd name="connsiteY64" fmla="*/ 647700 h 1581150"/>
                <a:gd name="connsiteX65" fmla="*/ 633412 w 1528762"/>
                <a:gd name="connsiteY65" fmla="*/ 647700 h 1581150"/>
                <a:gd name="connsiteX66" fmla="*/ 638175 w 1528762"/>
                <a:gd name="connsiteY66" fmla="*/ 685800 h 1581150"/>
                <a:gd name="connsiteX67" fmla="*/ 633412 w 1528762"/>
                <a:gd name="connsiteY67" fmla="*/ 714375 h 1581150"/>
                <a:gd name="connsiteX68" fmla="*/ 604837 w 1528762"/>
                <a:gd name="connsiteY68" fmla="*/ 723900 h 1581150"/>
                <a:gd name="connsiteX69" fmla="*/ 542925 w 1528762"/>
                <a:gd name="connsiteY69" fmla="*/ 704850 h 1581150"/>
                <a:gd name="connsiteX70" fmla="*/ 542925 w 1528762"/>
                <a:gd name="connsiteY70" fmla="*/ 704850 h 1581150"/>
                <a:gd name="connsiteX71" fmla="*/ 500062 w 1528762"/>
                <a:gd name="connsiteY71" fmla="*/ 647700 h 1581150"/>
                <a:gd name="connsiteX72" fmla="*/ 485775 w 1528762"/>
                <a:gd name="connsiteY72" fmla="*/ 581025 h 1581150"/>
                <a:gd name="connsiteX73" fmla="*/ 542925 w 1528762"/>
                <a:gd name="connsiteY73" fmla="*/ 547688 h 1581150"/>
                <a:gd name="connsiteX74" fmla="*/ 590550 w 1528762"/>
                <a:gd name="connsiteY74" fmla="*/ 528638 h 1581150"/>
                <a:gd name="connsiteX75" fmla="*/ 623887 w 1528762"/>
                <a:gd name="connsiteY75" fmla="*/ 414338 h 1581150"/>
                <a:gd name="connsiteX76" fmla="*/ 657225 w 1528762"/>
                <a:gd name="connsiteY76" fmla="*/ 414338 h 1581150"/>
                <a:gd name="connsiteX77" fmla="*/ 676275 w 1528762"/>
                <a:gd name="connsiteY77" fmla="*/ 409575 h 1581150"/>
                <a:gd name="connsiteX78" fmla="*/ 642937 w 1528762"/>
                <a:gd name="connsiteY78" fmla="*/ 309563 h 1581150"/>
                <a:gd name="connsiteX79" fmla="*/ 604837 w 1528762"/>
                <a:gd name="connsiteY79" fmla="*/ 285750 h 1581150"/>
                <a:gd name="connsiteX80" fmla="*/ 590550 w 1528762"/>
                <a:gd name="connsiteY80" fmla="*/ 266700 h 1581150"/>
                <a:gd name="connsiteX81" fmla="*/ 619125 w 1528762"/>
                <a:gd name="connsiteY81" fmla="*/ 228600 h 1581150"/>
                <a:gd name="connsiteX82" fmla="*/ 676275 w 1528762"/>
                <a:gd name="connsiteY82" fmla="*/ 214313 h 1581150"/>
                <a:gd name="connsiteX83" fmla="*/ 871537 w 1528762"/>
                <a:gd name="connsiteY83" fmla="*/ 109538 h 1581150"/>
                <a:gd name="connsiteX84" fmla="*/ 881062 w 1528762"/>
                <a:gd name="connsiteY84" fmla="*/ 80963 h 1581150"/>
                <a:gd name="connsiteX85" fmla="*/ 871537 w 1528762"/>
                <a:gd name="connsiteY85" fmla="*/ 57150 h 1581150"/>
                <a:gd name="connsiteX86" fmla="*/ 909637 w 1528762"/>
                <a:gd name="connsiteY86" fmla="*/ 66675 h 1581150"/>
                <a:gd name="connsiteX87" fmla="*/ 976312 w 1528762"/>
                <a:gd name="connsiteY87" fmla="*/ 23813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528762" h="1581150">
                  <a:moveTo>
                    <a:pt x="976312" y="23813"/>
                  </a:moveTo>
                  <a:lnTo>
                    <a:pt x="1042987" y="9525"/>
                  </a:lnTo>
                  <a:lnTo>
                    <a:pt x="1104900" y="38100"/>
                  </a:lnTo>
                  <a:lnTo>
                    <a:pt x="1143000" y="57150"/>
                  </a:lnTo>
                  <a:lnTo>
                    <a:pt x="1162050" y="71438"/>
                  </a:lnTo>
                  <a:lnTo>
                    <a:pt x="1162050" y="71438"/>
                  </a:lnTo>
                  <a:lnTo>
                    <a:pt x="1157287" y="0"/>
                  </a:lnTo>
                  <a:lnTo>
                    <a:pt x="1271587" y="9525"/>
                  </a:lnTo>
                  <a:lnTo>
                    <a:pt x="1295400" y="57150"/>
                  </a:lnTo>
                  <a:lnTo>
                    <a:pt x="1309687" y="85725"/>
                  </a:lnTo>
                  <a:lnTo>
                    <a:pt x="1343025" y="85725"/>
                  </a:lnTo>
                  <a:lnTo>
                    <a:pt x="1366837" y="71438"/>
                  </a:lnTo>
                  <a:lnTo>
                    <a:pt x="1352550" y="104775"/>
                  </a:lnTo>
                  <a:lnTo>
                    <a:pt x="1304925" y="123825"/>
                  </a:lnTo>
                  <a:lnTo>
                    <a:pt x="1233487" y="109538"/>
                  </a:lnTo>
                  <a:lnTo>
                    <a:pt x="1171575" y="123825"/>
                  </a:lnTo>
                  <a:lnTo>
                    <a:pt x="1204912" y="142875"/>
                  </a:lnTo>
                  <a:lnTo>
                    <a:pt x="1209675" y="190500"/>
                  </a:lnTo>
                  <a:lnTo>
                    <a:pt x="1233487" y="176213"/>
                  </a:lnTo>
                  <a:lnTo>
                    <a:pt x="1252537" y="133350"/>
                  </a:lnTo>
                  <a:lnTo>
                    <a:pt x="1419225" y="166688"/>
                  </a:lnTo>
                  <a:lnTo>
                    <a:pt x="1443037" y="238125"/>
                  </a:lnTo>
                  <a:lnTo>
                    <a:pt x="1519237" y="238125"/>
                  </a:lnTo>
                  <a:lnTo>
                    <a:pt x="1528762" y="271463"/>
                  </a:lnTo>
                  <a:lnTo>
                    <a:pt x="1438275" y="271463"/>
                  </a:lnTo>
                  <a:lnTo>
                    <a:pt x="1381125" y="300038"/>
                  </a:lnTo>
                  <a:lnTo>
                    <a:pt x="1252537" y="357188"/>
                  </a:lnTo>
                  <a:lnTo>
                    <a:pt x="1238250" y="442913"/>
                  </a:lnTo>
                  <a:lnTo>
                    <a:pt x="1238250" y="442913"/>
                  </a:lnTo>
                  <a:lnTo>
                    <a:pt x="1281112" y="461963"/>
                  </a:lnTo>
                  <a:lnTo>
                    <a:pt x="1233487" y="661988"/>
                  </a:lnTo>
                  <a:lnTo>
                    <a:pt x="1262062" y="752475"/>
                  </a:lnTo>
                  <a:lnTo>
                    <a:pt x="1285875" y="823913"/>
                  </a:lnTo>
                  <a:lnTo>
                    <a:pt x="1285875" y="885825"/>
                  </a:lnTo>
                  <a:lnTo>
                    <a:pt x="1271587" y="985838"/>
                  </a:lnTo>
                  <a:lnTo>
                    <a:pt x="1447800" y="981075"/>
                  </a:lnTo>
                  <a:lnTo>
                    <a:pt x="1500187" y="1052513"/>
                  </a:lnTo>
                  <a:lnTo>
                    <a:pt x="1509712" y="1095375"/>
                  </a:lnTo>
                  <a:lnTo>
                    <a:pt x="1323975" y="1090613"/>
                  </a:lnTo>
                  <a:lnTo>
                    <a:pt x="1323975" y="1152525"/>
                  </a:lnTo>
                  <a:cubicBezTo>
                    <a:pt x="1325562" y="1279525"/>
                    <a:pt x="1327150" y="1406525"/>
                    <a:pt x="1328737" y="1533525"/>
                  </a:cubicBezTo>
                  <a:lnTo>
                    <a:pt x="628650" y="1581150"/>
                  </a:lnTo>
                  <a:lnTo>
                    <a:pt x="514350" y="1466850"/>
                  </a:lnTo>
                  <a:lnTo>
                    <a:pt x="428625" y="1447800"/>
                  </a:lnTo>
                  <a:lnTo>
                    <a:pt x="404812" y="1376363"/>
                  </a:lnTo>
                  <a:lnTo>
                    <a:pt x="333375" y="1366838"/>
                  </a:lnTo>
                  <a:lnTo>
                    <a:pt x="304800" y="1433513"/>
                  </a:lnTo>
                  <a:lnTo>
                    <a:pt x="280987" y="1476375"/>
                  </a:lnTo>
                  <a:lnTo>
                    <a:pt x="190500" y="1333500"/>
                  </a:lnTo>
                  <a:lnTo>
                    <a:pt x="166687" y="1300163"/>
                  </a:lnTo>
                  <a:lnTo>
                    <a:pt x="57150" y="1290638"/>
                  </a:lnTo>
                  <a:lnTo>
                    <a:pt x="0" y="1243013"/>
                  </a:lnTo>
                  <a:lnTo>
                    <a:pt x="138112" y="1238250"/>
                  </a:lnTo>
                  <a:lnTo>
                    <a:pt x="200025" y="1262063"/>
                  </a:lnTo>
                  <a:lnTo>
                    <a:pt x="328612" y="1228725"/>
                  </a:lnTo>
                  <a:lnTo>
                    <a:pt x="376237" y="1171575"/>
                  </a:lnTo>
                  <a:lnTo>
                    <a:pt x="461962" y="1095375"/>
                  </a:lnTo>
                  <a:lnTo>
                    <a:pt x="504825" y="1047750"/>
                  </a:lnTo>
                  <a:lnTo>
                    <a:pt x="523875" y="995363"/>
                  </a:lnTo>
                  <a:lnTo>
                    <a:pt x="581025" y="947738"/>
                  </a:lnTo>
                  <a:lnTo>
                    <a:pt x="785812" y="900113"/>
                  </a:lnTo>
                  <a:lnTo>
                    <a:pt x="785812" y="733425"/>
                  </a:lnTo>
                  <a:lnTo>
                    <a:pt x="785812" y="733425"/>
                  </a:lnTo>
                  <a:lnTo>
                    <a:pt x="709612" y="690563"/>
                  </a:lnTo>
                  <a:lnTo>
                    <a:pt x="671512" y="647700"/>
                  </a:lnTo>
                  <a:lnTo>
                    <a:pt x="633412" y="647700"/>
                  </a:lnTo>
                  <a:lnTo>
                    <a:pt x="638175" y="685800"/>
                  </a:lnTo>
                  <a:lnTo>
                    <a:pt x="633412" y="714375"/>
                  </a:lnTo>
                  <a:lnTo>
                    <a:pt x="604837" y="723900"/>
                  </a:lnTo>
                  <a:lnTo>
                    <a:pt x="542925" y="704850"/>
                  </a:lnTo>
                  <a:lnTo>
                    <a:pt x="542925" y="704850"/>
                  </a:lnTo>
                  <a:lnTo>
                    <a:pt x="500062" y="647700"/>
                  </a:lnTo>
                  <a:lnTo>
                    <a:pt x="485775" y="581025"/>
                  </a:lnTo>
                  <a:lnTo>
                    <a:pt x="542925" y="547688"/>
                  </a:lnTo>
                  <a:lnTo>
                    <a:pt x="590550" y="528638"/>
                  </a:lnTo>
                  <a:lnTo>
                    <a:pt x="623887" y="414338"/>
                  </a:lnTo>
                  <a:lnTo>
                    <a:pt x="657225" y="414338"/>
                  </a:lnTo>
                  <a:lnTo>
                    <a:pt x="676275" y="409575"/>
                  </a:lnTo>
                  <a:lnTo>
                    <a:pt x="642937" y="309563"/>
                  </a:lnTo>
                  <a:lnTo>
                    <a:pt x="604837" y="285750"/>
                  </a:lnTo>
                  <a:lnTo>
                    <a:pt x="590550" y="266700"/>
                  </a:lnTo>
                  <a:lnTo>
                    <a:pt x="619125" y="228600"/>
                  </a:lnTo>
                  <a:lnTo>
                    <a:pt x="676275" y="214313"/>
                  </a:lnTo>
                  <a:lnTo>
                    <a:pt x="871537" y="109538"/>
                  </a:lnTo>
                  <a:lnTo>
                    <a:pt x="881062" y="80963"/>
                  </a:lnTo>
                  <a:lnTo>
                    <a:pt x="871537" y="57150"/>
                  </a:lnTo>
                  <a:lnTo>
                    <a:pt x="909637" y="66675"/>
                  </a:lnTo>
                  <a:lnTo>
                    <a:pt x="976312" y="23813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799447" y="2759430"/>
              <a:ext cx="777054" cy="544231"/>
            </a:xfrm>
            <a:custGeom>
              <a:avLst/>
              <a:gdLst>
                <a:gd name="connsiteX0" fmla="*/ 33337 w 1423987"/>
                <a:gd name="connsiteY0" fmla="*/ 666750 h 1066800"/>
                <a:gd name="connsiteX1" fmla="*/ 23812 w 1423987"/>
                <a:gd name="connsiteY1" fmla="*/ 595312 h 1066800"/>
                <a:gd name="connsiteX2" fmla="*/ 0 w 1423987"/>
                <a:gd name="connsiteY2" fmla="*/ 538162 h 1066800"/>
                <a:gd name="connsiteX3" fmla="*/ 38100 w 1423987"/>
                <a:gd name="connsiteY3" fmla="*/ 476250 h 1066800"/>
                <a:gd name="connsiteX4" fmla="*/ 85725 w 1423987"/>
                <a:gd name="connsiteY4" fmla="*/ 476250 h 1066800"/>
                <a:gd name="connsiteX5" fmla="*/ 209550 w 1423987"/>
                <a:gd name="connsiteY5" fmla="*/ 442912 h 1066800"/>
                <a:gd name="connsiteX6" fmla="*/ 347662 w 1423987"/>
                <a:gd name="connsiteY6" fmla="*/ 442912 h 1066800"/>
                <a:gd name="connsiteX7" fmla="*/ 438150 w 1423987"/>
                <a:gd name="connsiteY7" fmla="*/ 419100 h 1066800"/>
                <a:gd name="connsiteX8" fmla="*/ 461962 w 1423987"/>
                <a:gd name="connsiteY8" fmla="*/ 376237 h 1066800"/>
                <a:gd name="connsiteX9" fmla="*/ 557212 w 1423987"/>
                <a:gd name="connsiteY9" fmla="*/ 404812 h 1066800"/>
                <a:gd name="connsiteX10" fmla="*/ 614362 w 1423987"/>
                <a:gd name="connsiteY10" fmla="*/ 414337 h 1066800"/>
                <a:gd name="connsiteX11" fmla="*/ 633412 w 1423987"/>
                <a:gd name="connsiteY11" fmla="*/ 390525 h 1066800"/>
                <a:gd name="connsiteX12" fmla="*/ 685800 w 1423987"/>
                <a:gd name="connsiteY12" fmla="*/ 347662 h 1066800"/>
                <a:gd name="connsiteX13" fmla="*/ 695325 w 1423987"/>
                <a:gd name="connsiteY13" fmla="*/ 304800 h 1066800"/>
                <a:gd name="connsiteX14" fmla="*/ 733425 w 1423987"/>
                <a:gd name="connsiteY14" fmla="*/ 290512 h 1066800"/>
                <a:gd name="connsiteX15" fmla="*/ 771525 w 1423987"/>
                <a:gd name="connsiteY15" fmla="*/ 309562 h 1066800"/>
                <a:gd name="connsiteX16" fmla="*/ 800100 w 1423987"/>
                <a:gd name="connsiteY16" fmla="*/ 266700 h 1066800"/>
                <a:gd name="connsiteX17" fmla="*/ 785812 w 1423987"/>
                <a:gd name="connsiteY17" fmla="*/ 242887 h 1066800"/>
                <a:gd name="connsiteX18" fmla="*/ 757237 w 1423987"/>
                <a:gd name="connsiteY18" fmla="*/ 185737 h 1066800"/>
                <a:gd name="connsiteX19" fmla="*/ 723900 w 1423987"/>
                <a:gd name="connsiteY19" fmla="*/ 90487 h 1066800"/>
                <a:gd name="connsiteX20" fmla="*/ 747712 w 1423987"/>
                <a:gd name="connsiteY20" fmla="*/ 47625 h 1066800"/>
                <a:gd name="connsiteX21" fmla="*/ 747712 w 1423987"/>
                <a:gd name="connsiteY21" fmla="*/ 47625 h 1066800"/>
                <a:gd name="connsiteX22" fmla="*/ 900112 w 1423987"/>
                <a:gd name="connsiteY22" fmla="*/ 0 h 1066800"/>
                <a:gd name="connsiteX23" fmla="*/ 938212 w 1423987"/>
                <a:gd name="connsiteY23" fmla="*/ 19050 h 1066800"/>
                <a:gd name="connsiteX24" fmla="*/ 947737 w 1423987"/>
                <a:gd name="connsiteY24" fmla="*/ 42862 h 1066800"/>
                <a:gd name="connsiteX25" fmla="*/ 1066800 w 1423987"/>
                <a:gd name="connsiteY25" fmla="*/ 66675 h 1066800"/>
                <a:gd name="connsiteX26" fmla="*/ 1081087 w 1423987"/>
                <a:gd name="connsiteY26" fmla="*/ 109537 h 1066800"/>
                <a:gd name="connsiteX27" fmla="*/ 1076325 w 1423987"/>
                <a:gd name="connsiteY27" fmla="*/ 166687 h 1066800"/>
                <a:gd name="connsiteX28" fmla="*/ 1057275 w 1423987"/>
                <a:gd name="connsiteY28" fmla="*/ 180975 h 1066800"/>
                <a:gd name="connsiteX29" fmla="*/ 1057275 w 1423987"/>
                <a:gd name="connsiteY29" fmla="*/ 219075 h 1066800"/>
                <a:gd name="connsiteX30" fmla="*/ 1119187 w 1423987"/>
                <a:gd name="connsiteY30" fmla="*/ 204787 h 1066800"/>
                <a:gd name="connsiteX31" fmla="*/ 1143000 w 1423987"/>
                <a:gd name="connsiteY31" fmla="*/ 261937 h 1066800"/>
                <a:gd name="connsiteX32" fmla="*/ 1214437 w 1423987"/>
                <a:gd name="connsiteY32" fmla="*/ 271462 h 1066800"/>
                <a:gd name="connsiteX33" fmla="*/ 1195387 w 1423987"/>
                <a:gd name="connsiteY33" fmla="*/ 304800 h 1066800"/>
                <a:gd name="connsiteX34" fmla="*/ 1262062 w 1423987"/>
                <a:gd name="connsiteY34" fmla="*/ 428625 h 1066800"/>
                <a:gd name="connsiteX35" fmla="*/ 1333500 w 1423987"/>
                <a:gd name="connsiteY35" fmla="*/ 428625 h 1066800"/>
                <a:gd name="connsiteX36" fmla="*/ 1423987 w 1423987"/>
                <a:gd name="connsiteY36" fmla="*/ 428625 h 1066800"/>
                <a:gd name="connsiteX37" fmla="*/ 1366837 w 1423987"/>
                <a:gd name="connsiteY37" fmla="*/ 476250 h 1066800"/>
                <a:gd name="connsiteX38" fmla="*/ 1362075 w 1423987"/>
                <a:gd name="connsiteY38" fmla="*/ 509587 h 1066800"/>
                <a:gd name="connsiteX39" fmla="*/ 1381125 w 1423987"/>
                <a:gd name="connsiteY39" fmla="*/ 552450 h 1066800"/>
                <a:gd name="connsiteX40" fmla="*/ 1352550 w 1423987"/>
                <a:gd name="connsiteY40" fmla="*/ 709612 h 1066800"/>
                <a:gd name="connsiteX41" fmla="*/ 1338262 w 1423987"/>
                <a:gd name="connsiteY41" fmla="*/ 771525 h 1066800"/>
                <a:gd name="connsiteX42" fmla="*/ 1333500 w 1423987"/>
                <a:gd name="connsiteY42" fmla="*/ 857250 h 1066800"/>
                <a:gd name="connsiteX43" fmla="*/ 1257300 w 1423987"/>
                <a:gd name="connsiteY43" fmla="*/ 833437 h 1066800"/>
                <a:gd name="connsiteX44" fmla="*/ 1185862 w 1423987"/>
                <a:gd name="connsiteY44" fmla="*/ 828675 h 1066800"/>
                <a:gd name="connsiteX45" fmla="*/ 1147762 w 1423987"/>
                <a:gd name="connsiteY45" fmla="*/ 866775 h 1066800"/>
                <a:gd name="connsiteX46" fmla="*/ 1066800 w 1423987"/>
                <a:gd name="connsiteY46" fmla="*/ 862012 h 1066800"/>
                <a:gd name="connsiteX47" fmla="*/ 1076325 w 1423987"/>
                <a:gd name="connsiteY47" fmla="*/ 904875 h 1066800"/>
                <a:gd name="connsiteX48" fmla="*/ 1042987 w 1423987"/>
                <a:gd name="connsiteY48" fmla="*/ 938212 h 1066800"/>
                <a:gd name="connsiteX49" fmla="*/ 962025 w 1423987"/>
                <a:gd name="connsiteY49" fmla="*/ 990600 h 1066800"/>
                <a:gd name="connsiteX50" fmla="*/ 895350 w 1423987"/>
                <a:gd name="connsiteY50" fmla="*/ 1028700 h 1066800"/>
                <a:gd name="connsiteX51" fmla="*/ 823912 w 1423987"/>
                <a:gd name="connsiteY51" fmla="*/ 1028700 h 1066800"/>
                <a:gd name="connsiteX52" fmla="*/ 809625 w 1423987"/>
                <a:gd name="connsiteY52" fmla="*/ 1066800 h 1066800"/>
                <a:gd name="connsiteX53" fmla="*/ 728662 w 1423987"/>
                <a:gd name="connsiteY53" fmla="*/ 1014412 h 1066800"/>
                <a:gd name="connsiteX54" fmla="*/ 728662 w 1423987"/>
                <a:gd name="connsiteY54" fmla="*/ 1014412 h 1066800"/>
                <a:gd name="connsiteX55" fmla="*/ 719137 w 1423987"/>
                <a:gd name="connsiteY55" fmla="*/ 919162 h 1066800"/>
                <a:gd name="connsiteX56" fmla="*/ 676275 w 1423987"/>
                <a:gd name="connsiteY56" fmla="*/ 900112 h 1066800"/>
                <a:gd name="connsiteX57" fmla="*/ 619125 w 1423987"/>
                <a:gd name="connsiteY57" fmla="*/ 938212 h 1066800"/>
                <a:gd name="connsiteX58" fmla="*/ 547687 w 1423987"/>
                <a:gd name="connsiteY58" fmla="*/ 942975 h 1066800"/>
                <a:gd name="connsiteX59" fmla="*/ 476250 w 1423987"/>
                <a:gd name="connsiteY59" fmla="*/ 928687 h 1066800"/>
                <a:gd name="connsiteX60" fmla="*/ 409575 w 1423987"/>
                <a:gd name="connsiteY60" fmla="*/ 900112 h 1066800"/>
                <a:gd name="connsiteX61" fmla="*/ 376237 w 1423987"/>
                <a:gd name="connsiteY61" fmla="*/ 876300 h 1066800"/>
                <a:gd name="connsiteX62" fmla="*/ 304800 w 1423987"/>
                <a:gd name="connsiteY62" fmla="*/ 866775 h 1066800"/>
                <a:gd name="connsiteX63" fmla="*/ 233362 w 1423987"/>
                <a:gd name="connsiteY63" fmla="*/ 823912 h 1066800"/>
                <a:gd name="connsiteX64" fmla="*/ 214312 w 1423987"/>
                <a:gd name="connsiteY64" fmla="*/ 757237 h 1066800"/>
                <a:gd name="connsiteX65" fmla="*/ 214312 w 1423987"/>
                <a:gd name="connsiteY65" fmla="*/ 700087 h 1066800"/>
                <a:gd name="connsiteX66" fmla="*/ 176212 w 1423987"/>
                <a:gd name="connsiteY66" fmla="*/ 642937 h 1066800"/>
                <a:gd name="connsiteX67" fmla="*/ 138112 w 1423987"/>
                <a:gd name="connsiteY67" fmla="*/ 666750 h 1066800"/>
                <a:gd name="connsiteX68" fmla="*/ 166687 w 1423987"/>
                <a:gd name="connsiteY68" fmla="*/ 733425 h 1066800"/>
                <a:gd name="connsiteX69" fmla="*/ 180975 w 1423987"/>
                <a:gd name="connsiteY69" fmla="*/ 771525 h 1066800"/>
                <a:gd name="connsiteX70" fmla="*/ 171450 w 1423987"/>
                <a:gd name="connsiteY70" fmla="*/ 857250 h 1066800"/>
                <a:gd name="connsiteX71" fmla="*/ 109537 w 1423987"/>
                <a:gd name="connsiteY71" fmla="*/ 762000 h 1066800"/>
                <a:gd name="connsiteX72" fmla="*/ 95250 w 1423987"/>
                <a:gd name="connsiteY72" fmla="*/ 719137 h 1066800"/>
                <a:gd name="connsiteX73" fmla="*/ 33337 w 1423987"/>
                <a:gd name="connsiteY73" fmla="*/ 66675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23987" h="1066800">
                  <a:moveTo>
                    <a:pt x="33337" y="666750"/>
                  </a:moveTo>
                  <a:lnTo>
                    <a:pt x="23812" y="595312"/>
                  </a:lnTo>
                  <a:lnTo>
                    <a:pt x="0" y="538162"/>
                  </a:lnTo>
                  <a:lnTo>
                    <a:pt x="38100" y="476250"/>
                  </a:lnTo>
                  <a:lnTo>
                    <a:pt x="85725" y="476250"/>
                  </a:lnTo>
                  <a:lnTo>
                    <a:pt x="209550" y="442912"/>
                  </a:lnTo>
                  <a:lnTo>
                    <a:pt x="347662" y="442912"/>
                  </a:lnTo>
                  <a:lnTo>
                    <a:pt x="438150" y="419100"/>
                  </a:lnTo>
                  <a:lnTo>
                    <a:pt x="461962" y="376237"/>
                  </a:lnTo>
                  <a:lnTo>
                    <a:pt x="557212" y="404812"/>
                  </a:lnTo>
                  <a:lnTo>
                    <a:pt x="614362" y="414337"/>
                  </a:lnTo>
                  <a:lnTo>
                    <a:pt x="633412" y="390525"/>
                  </a:lnTo>
                  <a:lnTo>
                    <a:pt x="685800" y="347662"/>
                  </a:lnTo>
                  <a:lnTo>
                    <a:pt x="695325" y="304800"/>
                  </a:lnTo>
                  <a:lnTo>
                    <a:pt x="733425" y="290512"/>
                  </a:lnTo>
                  <a:lnTo>
                    <a:pt x="771525" y="309562"/>
                  </a:lnTo>
                  <a:lnTo>
                    <a:pt x="800100" y="266700"/>
                  </a:lnTo>
                  <a:lnTo>
                    <a:pt x="785812" y="242887"/>
                  </a:lnTo>
                  <a:lnTo>
                    <a:pt x="757237" y="185737"/>
                  </a:lnTo>
                  <a:lnTo>
                    <a:pt x="723900" y="90487"/>
                  </a:lnTo>
                  <a:lnTo>
                    <a:pt x="747712" y="47625"/>
                  </a:lnTo>
                  <a:lnTo>
                    <a:pt x="747712" y="47625"/>
                  </a:lnTo>
                  <a:lnTo>
                    <a:pt x="900112" y="0"/>
                  </a:lnTo>
                  <a:lnTo>
                    <a:pt x="938212" y="19050"/>
                  </a:lnTo>
                  <a:lnTo>
                    <a:pt x="947737" y="42862"/>
                  </a:lnTo>
                  <a:lnTo>
                    <a:pt x="1066800" y="66675"/>
                  </a:lnTo>
                  <a:lnTo>
                    <a:pt x="1081087" y="109537"/>
                  </a:lnTo>
                  <a:lnTo>
                    <a:pt x="1076325" y="166687"/>
                  </a:lnTo>
                  <a:lnTo>
                    <a:pt x="1057275" y="180975"/>
                  </a:lnTo>
                  <a:lnTo>
                    <a:pt x="1057275" y="219075"/>
                  </a:lnTo>
                  <a:lnTo>
                    <a:pt x="1119187" y="204787"/>
                  </a:lnTo>
                  <a:lnTo>
                    <a:pt x="1143000" y="261937"/>
                  </a:lnTo>
                  <a:lnTo>
                    <a:pt x="1214437" y="271462"/>
                  </a:lnTo>
                  <a:lnTo>
                    <a:pt x="1195387" y="304800"/>
                  </a:lnTo>
                  <a:lnTo>
                    <a:pt x="1262062" y="428625"/>
                  </a:lnTo>
                  <a:lnTo>
                    <a:pt x="1333500" y="428625"/>
                  </a:lnTo>
                  <a:lnTo>
                    <a:pt x="1423987" y="428625"/>
                  </a:lnTo>
                  <a:lnTo>
                    <a:pt x="1366837" y="476250"/>
                  </a:lnTo>
                  <a:lnTo>
                    <a:pt x="1362075" y="509587"/>
                  </a:lnTo>
                  <a:lnTo>
                    <a:pt x="1381125" y="552450"/>
                  </a:lnTo>
                  <a:lnTo>
                    <a:pt x="1352550" y="709612"/>
                  </a:lnTo>
                  <a:lnTo>
                    <a:pt x="1338262" y="771525"/>
                  </a:lnTo>
                  <a:lnTo>
                    <a:pt x="1333500" y="857250"/>
                  </a:lnTo>
                  <a:lnTo>
                    <a:pt x="1257300" y="833437"/>
                  </a:lnTo>
                  <a:lnTo>
                    <a:pt x="1185862" y="828675"/>
                  </a:lnTo>
                  <a:lnTo>
                    <a:pt x="1147762" y="866775"/>
                  </a:lnTo>
                  <a:lnTo>
                    <a:pt x="1066800" y="862012"/>
                  </a:lnTo>
                  <a:lnTo>
                    <a:pt x="1076325" y="904875"/>
                  </a:lnTo>
                  <a:lnTo>
                    <a:pt x="1042987" y="938212"/>
                  </a:lnTo>
                  <a:lnTo>
                    <a:pt x="962025" y="990600"/>
                  </a:lnTo>
                  <a:lnTo>
                    <a:pt x="895350" y="1028700"/>
                  </a:lnTo>
                  <a:lnTo>
                    <a:pt x="823912" y="1028700"/>
                  </a:lnTo>
                  <a:lnTo>
                    <a:pt x="809625" y="1066800"/>
                  </a:lnTo>
                  <a:lnTo>
                    <a:pt x="728662" y="1014412"/>
                  </a:lnTo>
                  <a:lnTo>
                    <a:pt x="728662" y="1014412"/>
                  </a:lnTo>
                  <a:lnTo>
                    <a:pt x="719137" y="919162"/>
                  </a:lnTo>
                  <a:lnTo>
                    <a:pt x="676275" y="900112"/>
                  </a:lnTo>
                  <a:lnTo>
                    <a:pt x="619125" y="938212"/>
                  </a:lnTo>
                  <a:lnTo>
                    <a:pt x="547687" y="942975"/>
                  </a:lnTo>
                  <a:lnTo>
                    <a:pt x="476250" y="928687"/>
                  </a:lnTo>
                  <a:lnTo>
                    <a:pt x="409575" y="900112"/>
                  </a:lnTo>
                  <a:lnTo>
                    <a:pt x="376237" y="876300"/>
                  </a:lnTo>
                  <a:lnTo>
                    <a:pt x="304800" y="866775"/>
                  </a:lnTo>
                  <a:lnTo>
                    <a:pt x="233362" y="823912"/>
                  </a:lnTo>
                  <a:lnTo>
                    <a:pt x="214312" y="757237"/>
                  </a:lnTo>
                  <a:lnTo>
                    <a:pt x="214312" y="700087"/>
                  </a:lnTo>
                  <a:lnTo>
                    <a:pt x="176212" y="642937"/>
                  </a:lnTo>
                  <a:lnTo>
                    <a:pt x="138112" y="666750"/>
                  </a:lnTo>
                  <a:lnTo>
                    <a:pt x="166687" y="733425"/>
                  </a:lnTo>
                  <a:lnTo>
                    <a:pt x="180975" y="771525"/>
                  </a:lnTo>
                  <a:lnTo>
                    <a:pt x="171450" y="857250"/>
                  </a:lnTo>
                  <a:lnTo>
                    <a:pt x="109537" y="762000"/>
                  </a:lnTo>
                  <a:lnTo>
                    <a:pt x="95250" y="719137"/>
                  </a:lnTo>
                  <a:lnTo>
                    <a:pt x="33337" y="66675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63" name="Полилиния 162"/>
            <p:cNvSpPr/>
            <p:nvPr/>
          </p:nvSpPr>
          <p:spPr>
            <a:xfrm>
              <a:off x="119412" y="3585598"/>
              <a:ext cx="765155" cy="580050"/>
            </a:xfrm>
            <a:custGeom>
              <a:avLst/>
              <a:gdLst>
                <a:gd name="connsiteX0" fmla="*/ 927100 w 1403350"/>
                <a:gd name="connsiteY0" fmla="*/ 165100 h 1136650"/>
                <a:gd name="connsiteX1" fmla="*/ 1003300 w 1403350"/>
                <a:gd name="connsiteY1" fmla="*/ 158750 h 1136650"/>
                <a:gd name="connsiteX2" fmla="*/ 1054100 w 1403350"/>
                <a:gd name="connsiteY2" fmla="*/ 177800 h 1136650"/>
                <a:gd name="connsiteX3" fmla="*/ 1162050 w 1403350"/>
                <a:gd name="connsiteY3" fmla="*/ 222250 h 1136650"/>
                <a:gd name="connsiteX4" fmla="*/ 1193800 w 1403350"/>
                <a:gd name="connsiteY4" fmla="*/ 241300 h 1136650"/>
                <a:gd name="connsiteX5" fmla="*/ 1257300 w 1403350"/>
                <a:gd name="connsiteY5" fmla="*/ 215900 h 1136650"/>
                <a:gd name="connsiteX6" fmla="*/ 1384300 w 1403350"/>
                <a:gd name="connsiteY6" fmla="*/ 234950 h 1136650"/>
                <a:gd name="connsiteX7" fmla="*/ 1397000 w 1403350"/>
                <a:gd name="connsiteY7" fmla="*/ 298450 h 1136650"/>
                <a:gd name="connsiteX8" fmla="*/ 1327150 w 1403350"/>
                <a:gd name="connsiteY8" fmla="*/ 330200 h 1136650"/>
                <a:gd name="connsiteX9" fmla="*/ 1397000 w 1403350"/>
                <a:gd name="connsiteY9" fmla="*/ 393700 h 1136650"/>
                <a:gd name="connsiteX10" fmla="*/ 1403350 w 1403350"/>
                <a:gd name="connsiteY10" fmla="*/ 463550 h 1136650"/>
                <a:gd name="connsiteX11" fmla="*/ 1384300 w 1403350"/>
                <a:gd name="connsiteY11" fmla="*/ 527050 h 1136650"/>
                <a:gd name="connsiteX12" fmla="*/ 1384300 w 1403350"/>
                <a:gd name="connsiteY12" fmla="*/ 527050 h 1136650"/>
                <a:gd name="connsiteX13" fmla="*/ 1308100 w 1403350"/>
                <a:gd name="connsiteY13" fmla="*/ 482600 h 1136650"/>
                <a:gd name="connsiteX14" fmla="*/ 1238250 w 1403350"/>
                <a:gd name="connsiteY14" fmla="*/ 508000 h 1136650"/>
                <a:gd name="connsiteX15" fmla="*/ 1162050 w 1403350"/>
                <a:gd name="connsiteY15" fmla="*/ 476250 h 1136650"/>
                <a:gd name="connsiteX16" fmla="*/ 1092200 w 1403350"/>
                <a:gd name="connsiteY16" fmla="*/ 514350 h 1136650"/>
                <a:gd name="connsiteX17" fmla="*/ 1066800 w 1403350"/>
                <a:gd name="connsiteY17" fmla="*/ 552450 h 1136650"/>
                <a:gd name="connsiteX18" fmla="*/ 1092200 w 1403350"/>
                <a:gd name="connsiteY18" fmla="*/ 622300 h 1136650"/>
                <a:gd name="connsiteX19" fmla="*/ 1092200 w 1403350"/>
                <a:gd name="connsiteY19" fmla="*/ 673100 h 1136650"/>
                <a:gd name="connsiteX20" fmla="*/ 1009650 w 1403350"/>
                <a:gd name="connsiteY20" fmla="*/ 698500 h 1136650"/>
                <a:gd name="connsiteX21" fmla="*/ 958850 w 1403350"/>
                <a:gd name="connsiteY21" fmla="*/ 692150 h 1136650"/>
                <a:gd name="connsiteX22" fmla="*/ 920750 w 1403350"/>
                <a:gd name="connsiteY22" fmla="*/ 647700 h 1136650"/>
                <a:gd name="connsiteX23" fmla="*/ 952500 w 1403350"/>
                <a:gd name="connsiteY23" fmla="*/ 603250 h 1136650"/>
                <a:gd name="connsiteX24" fmla="*/ 952500 w 1403350"/>
                <a:gd name="connsiteY24" fmla="*/ 552450 h 1136650"/>
                <a:gd name="connsiteX25" fmla="*/ 933450 w 1403350"/>
                <a:gd name="connsiteY25" fmla="*/ 469900 h 1136650"/>
                <a:gd name="connsiteX26" fmla="*/ 876300 w 1403350"/>
                <a:gd name="connsiteY26" fmla="*/ 444500 h 1136650"/>
                <a:gd name="connsiteX27" fmla="*/ 768350 w 1403350"/>
                <a:gd name="connsiteY27" fmla="*/ 438150 h 1136650"/>
                <a:gd name="connsiteX28" fmla="*/ 742950 w 1403350"/>
                <a:gd name="connsiteY28" fmla="*/ 438150 h 1136650"/>
                <a:gd name="connsiteX29" fmla="*/ 723900 w 1403350"/>
                <a:gd name="connsiteY29" fmla="*/ 527050 h 1136650"/>
                <a:gd name="connsiteX30" fmla="*/ 723900 w 1403350"/>
                <a:gd name="connsiteY30" fmla="*/ 590550 h 1136650"/>
                <a:gd name="connsiteX31" fmla="*/ 723900 w 1403350"/>
                <a:gd name="connsiteY31" fmla="*/ 654050 h 1136650"/>
                <a:gd name="connsiteX32" fmla="*/ 596900 w 1403350"/>
                <a:gd name="connsiteY32" fmla="*/ 787400 h 1136650"/>
                <a:gd name="connsiteX33" fmla="*/ 603250 w 1403350"/>
                <a:gd name="connsiteY33" fmla="*/ 844550 h 1136650"/>
                <a:gd name="connsiteX34" fmla="*/ 590550 w 1403350"/>
                <a:gd name="connsiteY34" fmla="*/ 933450 h 1136650"/>
                <a:gd name="connsiteX35" fmla="*/ 508000 w 1403350"/>
                <a:gd name="connsiteY35" fmla="*/ 1003300 h 1136650"/>
                <a:gd name="connsiteX36" fmla="*/ 412750 w 1403350"/>
                <a:gd name="connsiteY36" fmla="*/ 1003300 h 1136650"/>
                <a:gd name="connsiteX37" fmla="*/ 336550 w 1403350"/>
                <a:gd name="connsiteY37" fmla="*/ 946150 h 1136650"/>
                <a:gd name="connsiteX38" fmla="*/ 304800 w 1403350"/>
                <a:gd name="connsiteY38" fmla="*/ 939800 h 1136650"/>
                <a:gd name="connsiteX39" fmla="*/ 260350 w 1403350"/>
                <a:gd name="connsiteY39" fmla="*/ 965200 h 1136650"/>
                <a:gd name="connsiteX40" fmla="*/ 260350 w 1403350"/>
                <a:gd name="connsiteY40" fmla="*/ 1035050 h 1136650"/>
                <a:gd name="connsiteX41" fmla="*/ 254000 w 1403350"/>
                <a:gd name="connsiteY41" fmla="*/ 1092200 h 1136650"/>
                <a:gd name="connsiteX42" fmla="*/ 215900 w 1403350"/>
                <a:gd name="connsiteY42" fmla="*/ 1136650 h 1136650"/>
                <a:gd name="connsiteX43" fmla="*/ 158750 w 1403350"/>
                <a:gd name="connsiteY43" fmla="*/ 1003300 h 1136650"/>
                <a:gd name="connsiteX44" fmla="*/ 120650 w 1403350"/>
                <a:gd name="connsiteY44" fmla="*/ 857250 h 1136650"/>
                <a:gd name="connsiteX45" fmla="*/ 127000 w 1403350"/>
                <a:gd name="connsiteY45" fmla="*/ 749300 h 1136650"/>
                <a:gd name="connsiteX46" fmla="*/ 215900 w 1403350"/>
                <a:gd name="connsiteY46" fmla="*/ 704850 h 1136650"/>
                <a:gd name="connsiteX47" fmla="*/ 184150 w 1403350"/>
                <a:gd name="connsiteY47" fmla="*/ 666750 h 1136650"/>
                <a:gd name="connsiteX48" fmla="*/ 158750 w 1403350"/>
                <a:gd name="connsiteY48" fmla="*/ 641350 h 1136650"/>
                <a:gd name="connsiteX49" fmla="*/ 177800 w 1403350"/>
                <a:gd name="connsiteY49" fmla="*/ 565150 h 1136650"/>
                <a:gd name="connsiteX50" fmla="*/ 158750 w 1403350"/>
                <a:gd name="connsiteY50" fmla="*/ 539750 h 1136650"/>
                <a:gd name="connsiteX51" fmla="*/ 120650 w 1403350"/>
                <a:gd name="connsiteY51" fmla="*/ 571500 h 1136650"/>
                <a:gd name="connsiteX52" fmla="*/ 63500 w 1403350"/>
                <a:gd name="connsiteY52" fmla="*/ 603250 h 1136650"/>
                <a:gd name="connsiteX53" fmla="*/ 19050 w 1403350"/>
                <a:gd name="connsiteY53" fmla="*/ 635000 h 1136650"/>
                <a:gd name="connsiteX54" fmla="*/ 0 w 1403350"/>
                <a:gd name="connsiteY54" fmla="*/ 577850 h 1136650"/>
                <a:gd name="connsiteX55" fmla="*/ 12700 w 1403350"/>
                <a:gd name="connsiteY55" fmla="*/ 527050 h 1136650"/>
                <a:gd name="connsiteX56" fmla="*/ 38100 w 1403350"/>
                <a:gd name="connsiteY56" fmla="*/ 476250 h 1136650"/>
                <a:gd name="connsiteX57" fmla="*/ 133350 w 1403350"/>
                <a:gd name="connsiteY57" fmla="*/ 431800 h 1136650"/>
                <a:gd name="connsiteX58" fmla="*/ 209550 w 1403350"/>
                <a:gd name="connsiteY58" fmla="*/ 387350 h 1136650"/>
                <a:gd name="connsiteX59" fmla="*/ 234950 w 1403350"/>
                <a:gd name="connsiteY59" fmla="*/ 368300 h 1136650"/>
                <a:gd name="connsiteX60" fmla="*/ 177800 w 1403350"/>
                <a:gd name="connsiteY60" fmla="*/ 355600 h 1136650"/>
                <a:gd name="connsiteX61" fmla="*/ 158750 w 1403350"/>
                <a:gd name="connsiteY61" fmla="*/ 323850 h 1136650"/>
                <a:gd name="connsiteX62" fmla="*/ 158750 w 1403350"/>
                <a:gd name="connsiteY62" fmla="*/ 228600 h 1136650"/>
                <a:gd name="connsiteX63" fmla="*/ 171450 w 1403350"/>
                <a:gd name="connsiteY63" fmla="*/ 190500 h 1136650"/>
                <a:gd name="connsiteX64" fmla="*/ 215900 w 1403350"/>
                <a:gd name="connsiteY64" fmla="*/ 133350 h 1136650"/>
                <a:gd name="connsiteX65" fmla="*/ 215900 w 1403350"/>
                <a:gd name="connsiteY65" fmla="*/ 133350 h 1136650"/>
                <a:gd name="connsiteX66" fmla="*/ 215900 w 1403350"/>
                <a:gd name="connsiteY66" fmla="*/ 57150 h 1136650"/>
                <a:gd name="connsiteX67" fmla="*/ 215900 w 1403350"/>
                <a:gd name="connsiteY67" fmla="*/ 12700 h 1136650"/>
                <a:gd name="connsiteX68" fmla="*/ 273050 w 1403350"/>
                <a:gd name="connsiteY68" fmla="*/ 0 h 1136650"/>
                <a:gd name="connsiteX69" fmla="*/ 279400 w 1403350"/>
                <a:gd name="connsiteY69" fmla="*/ 88900 h 1136650"/>
                <a:gd name="connsiteX70" fmla="*/ 342900 w 1403350"/>
                <a:gd name="connsiteY70" fmla="*/ 120650 h 1136650"/>
                <a:gd name="connsiteX71" fmla="*/ 419100 w 1403350"/>
                <a:gd name="connsiteY71" fmla="*/ 152400 h 1136650"/>
                <a:gd name="connsiteX72" fmla="*/ 514350 w 1403350"/>
                <a:gd name="connsiteY72" fmla="*/ 171450 h 1136650"/>
                <a:gd name="connsiteX73" fmla="*/ 577850 w 1403350"/>
                <a:gd name="connsiteY73" fmla="*/ 171450 h 1136650"/>
                <a:gd name="connsiteX74" fmla="*/ 628650 w 1403350"/>
                <a:gd name="connsiteY74" fmla="*/ 120650 h 1136650"/>
                <a:gd name="connsiteX75" fmla="*/ 666750 w 1403350"/>
                <a:gd name="connsiteY75" fmla="*/ 120650 h 1136650"/>
                <a:gd name="connsiteX76" fmla="*/ 723900 w 1403350"/>
                <a:gd name="connsiteY76" fmla="*/ 133350 h 1136650"/>
                <a:gd name="connsiteX77" fmla="*/ 749300 w 1403350"/>
                <a:gd name="connsiteY77" fmla="*/ 133350 h 1136650"/>
                <a:gd name="connsiteX78" fmla="*/ 736600 w 1403350"/>
                <a:gd name="connsiteY78" fmla="*/ 38100 h 1136650"/>
                <a:gd name="connsiteX79" fmla="*/ 768350 w 1403350"/>
                <a:gd name="connsiteY79" fmla="*/ 19050 h 1136650"/>
                <a:gd name="connsiteX80" fmla="*/ 831850 w 1403350"/>
                <a:gd name="connsiteY80" fmla="*/ 88900 h 1136650"/>
                <a:gd name="connsiteX81" fmla="*/ 857250 w 1403350"/>
                <a:gd name="connsiteY81" fmla="*/ 152400 h 1136650"/>
                <a:gd name="connsiteX82" fmla="*/ 882650 w 1403350"/>
                <a:gd name="connsiteY82" fmla="*/ 222250 h 1136650"/>
                <a:gd name="connsiteX83" fmla="*/ 927100 w 1403350"/>
                <a:gd name="connsiteY83" fmla="*/ 247650 h 1136650"/>
                <a:gd name="connsiteX84" fmla="*/ 927100 w 1403350"/>
                <a:gd name="connsiteY84" fmla="*/ 247650 h 1136650"/>
                <a:gd name="connsiteX85" fmla="*/ 927100 w 1403350"/>
                <a:gd name="connsiteY85" fmla="*/ 165100 h 1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03350" h="1136650">
                  <a:moveTo>
                    <a:pt x="927100" y="165100"/>
                  </a:moveTo>
                  <a:lnTo>
                    <a:pt x="1003300" y="158750"/>
                  </a:lnTo>
                  <a:lnTo>
                    <a:pt x="1054100" y="177800"/>
                  </a:lnTo>
                  <a:lnTo>
                    <a:pt x="1162050" y="222250"/>
                  </a:lnTo>
                  <a:lnTo>
                    <a:pt x="1193800" y="241300"/>
                  </a:lnTo>
                  <a:lnTo>
                    <a:pt x="1257300" y="215900"/>
                  </a:lnTo>
                  <a:lnTo>
                    <a:pt x="1384300" y="234950"/>
                  </a:lnTo>
                  <a:lnTo>
                    <a:pt x="1397000" y="298450"/>
                  </a:lnTo>
                  <a:lnTo>
                    <a:pt x="1327150" y="330200"/>
                  </a:lnTo>
                  <a:lnTo>
                    <a:pt x="1397000" y="393700"/>
                  </a:lnTo>
                  <a:lnTo>
                    <a:pt x="1403350" y="463550"/>
                  </a:lnTo>
                  <a:lnTo>
                    <a:pt x="1384300" y="527050"/>
                  </a:lnTo>
                  <a:lnTo>
                    <a:pt x="1384300" y="527050"/>
                  </a:lnTo>
                  <a:lnTo>
                    <a:pt x="1308100" y="482600"/>
                  </a:lnTo>
                  <a:lnTo>
                    <a:pt x="1238250" y="508000"/>
                  </a:lnTo>
                  <a:lnTo>
                    <a:pt x="1162050" y="476250"/>
                  </a:lnTo>
                  <a:lnTo>
                    <a:pt x="1092200" y="514350"/>
                  </a:lnTo>
                  <a:lnTo>
                    <a:pt x="1066800" y="552450"/>
                  </a:lnTo>
                  <a:lnTo>
                    <a:pt x="1092200" y="622300"/>
                  </a:lnTo>
                  <a:lnTo>
                    <a:pt x="1092200" y="673100"/>
                  </a:lnTo>
                  <a:lnTo>
                    <a:pt x="1009650" y="698500"/>
                  </a:lnTo>
                  <a:lnTo>
                    <a:pt x="958850" y="692150"/>
                  </a:lnTo>
                  <a:lnTo>
                    <a:pt x="920750" y="647700"/>
                  </a:lnTo>
                  <a:lnTo>
                    <a:pt x="952500" y="603250"/>
                  </a:lnTo>
                  <a:lnTo>
                    <a:pt x="952500" y="552450"/>
                  </a:lnTo>
                  <a:lnTo>
                    <a:pt x="933450" y="469900"/>
                  </a:lnTo>
                  <a:lnTo>
                    <a:pt x="876300" y="444500"/>
                  </a:lnTo>
                  <a:lnTo>
                    <a:pt x="768350" y="438150"/>
                  </a:lnTo>
                  <a:lnTo>
                    <a:pt x="742950" y="438150"/>
                  </a:lnTo>
                  <a:lnTo>
                    <a:pt x="723900" y="527050"/>
                  </a:lnTo>
                  <a:lnTo>
                    <a:pt x="723900" y="590550"/>
                  </a:lnTo>
                  <a:lnTo>
                    <a:pt x="723900" y="654050"/>
                  </a:lnTo>
                  <a:lnTo>
                    <a:pt x="596900" y="787400"/>
                  </a:lnTo>
                  <a:lnTo>
                    <a:pt x="603250" y="844550"/>
                  </a:lnTo>
                  <a:lnTo>
                    <a:pt x="590550" y="933450"/>
                  </a:lnTo>
                  <a:lnTo>
                    <a:pt x="508000" y="1003300"/>
                  </a:lnTo>
                  <a:lnTo>
                    <a:pt x="412750" y="1003300"/>
                  </a:lnTo>
                  <a:lnTo>
                    <a:pt x="336550" y="946150"/>
                  </a:lnTo>
                  <a:lnTo>
                    <a:pt x="304800" y="939800"/>
                  </a:lnTo>
                  <a:lnTo>
                    <a:pt x="260350" y="965200"/>
                  </a:lnTo>
                  <a:lnTo>
                    <a:pt x="260350" y="1035050"/>
                  </a:lnTo>
                  <a:lnTo>
                    <a:pt x="254000" y="1092200"/>
                  </a:lnTo>
                  <a:lnTo>
                    <a:pt x="215900" y="1136650"/>
                  </a:lnTo>
                  <a:lnTo>
                    <a:pt x="158750" y="1003300"/>
                  </a:lnTo>
                  <a:lnTo>
                    <a:pt x="120650" y="857250"/>
                  </a:lnTo>
                  <a:lnTo>
                    <a:pt x="127000" y="749300"/>
                  </a:lnTo>
                  <a:lnTo>
                    <a:pt x="215900" y="704850"/>
                  </a:lnTo>
                  <a:lnTo>
                    <a:pt x="184150" y="666750"/>
                  </a:lnTo>
                  <a:lnTo>
                    <a:pt x="158750" y="641350"/>
                  </a:lnTo>
                  <a:lnTo>
                    <a:pt x="177800" y="565150"/>
                  </a:lnTo>
                  <a:lnTo>
                    <a:pt x="158750" y="539750"/>
                  </a:lnTo>
                  <a:lnTo>
                    <a:pt x="120650" y="571500"/>
                  </a:lnTo>
                  <a:lnTo>
                    <a:pt x="63500" y="603250"/>
                  </a:lnTo>
                  <a:lnTo>
                    <a:pt x="19050" y="635000"/>
                  </a:lnTo>
                  <a:lnTo>
                    <a:pt x="0" y="577850"/>
                  </a:lnTo>
                  <a:lnTo>
                    <a:pt x="12700" y="527050"/>
                  </a:lnTo>
                  <a:lnTo>
                    <a:pt x="38100" y="476250"/>
                  </a:lnTo>
                  <a:lnTo>
                    <a:pt x="133350" y="431800"/>
                  </a:lnTo>
                  <a:lnTo>
                    <a:pt x="209550" y="387350"/>
                  </a:lnTo>
                  <a:lnTo>
                    <a:pt x="234950" y="368300"/>
                  </a:lnTo>
                  <a:lnTo>
                    <a:pt x="177800" y="355600"/>
                  </a:lnTo>
                  <a:lnTo>
                    <a:pt x="158750" y="323850"/>
                  </a:lnTo>
                  <a:lnTo>
                    <a:pt x="158750" y="228600"/>
                  </a:lnTo>
                  <a:lnTo>
                    <a:pt x="171450" y="190500"/>
                  </a:lnTo>
                  <a:lnTo>
                    <a:pt x="215900" y="133350"/>
                  </a:lnTo>
                  <a:lnTo>
                    <a:pt x="215900" y="133350"/>
                  </a:lnTo>
                  <a:lnTo>
                    <a:pt x="215900" y="57150"/>
                  </a:lnTo>
                  <a:lnTo>
                    <a:pt x="215900" y="12700"/>
                  </a:lnTo>
                  <a:lnTo>
                    <a:pt x="273050" y="0"/>
                  </a:lnTo>
                  <a:lnTo>
                    <a:pt x="279400" y="88900"/>
                  </a:lnTo>
                  <a:lnTo>
                    <a:pt x="342900" y="120650"/>
                  </a:lnTo>
                  <a:lnTo>
                    <a:pt x="419100" y="152400"/>
                  </a:lnTo>
                  <a:lnTo>
                    <a:pt x="514350" y="171450"/>
                  </a:lnTo>
                  <a:lnTo>
                    <a:pt x="577850" y="171450"/>
                  </a:lnTo>
                  <a:lnTo>
                    <a:pt x="628650" y="120650"/>
                  </a:lnTo>
                  <a:lnTo>
                    <a:pt x="666750" y="120650"/>
                  </a:lnTo>
                  <a:lnTo>
                    <a:pt x="723900" y="133350"/>
                  </a:lnTo>
                  <a:lnTo>
                    <a:pt x="749300" y="133350"/>
                  </a:lnTo>
                  <a:lnTo>
                    <a:pt x="736600" y="38100"/>
                  </a:lnTo>
                  <a:lnTo>
                    <a:pt x="768350" y="19050"/>
                  </a:lnTo>
                  <a:lnTo>
                    <a:pt x="831850" y="88900"/>
                  </a:lnTo>
                  <a:lnTo>
                    <a:pt x="857250" y="152400"/>
                  </a:lnTo>
                  <a:lnTo>
                    <a:pt x="882650" y="222250"/>
                  </a:lnTo>
                  <a:lnTo>
                    <a:pt x="927100" y="247650"/>
                  </a:lnTo>
                  <a:lnTo>
                    <a:pt x="927100" y="247650"/>
                  </a:lnTo>
                  <a:lnTo>
                    <a:pt x="927100" y="16510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64" name="Полилиния 163"/>
            <p:cNvSpPr/>
            <p:nvPr/>
          </p:nvSpPr>
          <p:spPr>
            <a:xfrm>
              <a:off x="1588399" y="3027501"/>
              <a:ext cx="897868" cy="1053797"/>
            </a:xfrm>
            <a:custGeom>
              <a:avLst/>
              <a:gdLst>
                <a:gd name="connsiteX0" fmla="*/ 25400 w 1644650"/>
                <a:gd name="connsiteY0" fmla="*/ 730250 h 2070100"/>
                <a:gd name="connsiteX1" fmla="*/ 12700 w 1644650"/>
                <a:gd name="connsiteY1" fmla="*/ 641350 h 2070100"/>
                <a:gd name="connsiteX2" fmla="*/ 146050 w 1644650"/>
                <a:gd name="connsiteY2" fmla="*/ 584200 h 2070100"/>
                <a:gd name="connsiteX3" fmla="*/ 190500 w 1644650"/>
                <a:gd name="connsiteY3" fmla="*/ 558800 h 2070100"/>
                <a:gd name="connsiteX4" fmla="*/ 298450 w 1644650"/>
                <a:gd name="connsiteY4" fmla="*/ 558800 h 2070100"/>
                <a:gd name="connsiteX5" fmla="*/ 292100 w 1644650"/>
                <a:gd name="connsiteY5" fmla="*/ 501650 h 2070100"/>
                <a:gd name="connsiteX6" fmla="*/ 292100 w 1644650"/>
                <a:gd name="connsiteY6" fmla="*/ 501650 h 2070100"/>
                <a:gd name="connsiteX7" fmla="*/ 387350 w 1644650"/>
                <a:gd name="connsiteY7" fmla="*/ 539750 h 2070100"/>
                <a:gd name="connsiteX8" fmla="*/ 488950 w 1644650"/>
                <a:gd name="connsiteY8" fmla="*/ 508000 h 2070100"/>
                <a:gd name="connsiteX9" fmla="*/ 527050 w 1644650"/>
                <a:gd name="connsiteY9" fmla="*/ 482600 h 2070100"/>
                <a:gd name="connsiteX10" fmla="*/ 533400 w 1644650"/>
                <a:gd name="connsiteY10" fmla="*/ 412750 h 2070100"/>
                <a:gd name="connsiteX11" fmla="*/ 590550 w 1644650"/>
                <a:gd name="connsiteY11" fmla="*/ 400050 h 2070100"/>
                <a:gd name="connsiteX12" fmla="*/ 692150 w 1644650"/>
                <a:gd name="connsiteY12" fmla="*/ 368300 h 2070100"/>
                <a:gd name="connsiteX13" fmla="*/ 762000 w 1644650"/>
                <a:gd name="connsiteY13" fmla="*/ 355600 h 2070100"/>
                <a:gd name="connsiteX14" fmla="*/ 723900 w 1644650"/>
                <a:gd name="connsiteY14" fmla="*/ 330200 h 2070100"/>
                <a:gd name="connsiteX15" fmla="*/ 781050 w 1644650"/>
                <a:gd name="connsiteY15" fmla="*/ 311150 h 2070100"/>
                <a:gd name="connsiteX16" fmla="*/ 844550 w 1644650"/>
                <a:gd name="connsiteY16" fmla="*/ 304800 h 2070100"/>
                <a:gd name="connsiteX17" fmla="*/ 920750 w 1644650"/>
                <a:gd name="connsiteY17" fmla="*/ 292100 h 2070100"/>
                <a:gd name="connsiteX18" fmla="*/ 895350 w 1644650"/>
                <a:gd name="connsiteY18" fmla="*/ 234950 h 2070100"/>
                <a:gd name="connsiteX19" fmla="*/ 876300 w 1644650"/>
                <a:gd name="connsiteY19" fmla="*/ 196850 h 2070100"/>
                <a:gd name="connsiteX20" fmla="*/ 876300 w 1644650"/>
                <a:gd name="connsiteY20" fmla="*/ 177800 h 2070100"/>
                <a:gd name="connsiteX21" fmla="*/ 901700 w 1644650"/>
                <a:gd name="connsiteY21" fmla="*/ 165100 h 2070100"/>
                <a:gd name="connsiteX22" fmla="*/ 901700 w 1644650"/>
                <a:gd name="connsiteY22" fmla="*/ 95250 h 2070100"/>
                <a:gd name="connsiteX23" fmla="*/ 901700 w 1644650"/>
                <a:gd name="connsiteY23" fmla="*/ 95250 h 2070100"/>
                <a:gd name="connsiteX24" fmla="*/ 958850 w 1644650"/>
                <a:gd name="connsiteY24" fmla="*/ 31750 h 2070100"/>
                <a:gd name="connsiteX25" fmla="*/ 977900 w 1644650"/>
                <a:gd name="connsiteY25" fmla="*/ 0 h 2070100"/>
                <a:gd name="connsiteX26" fmla="*/ 977900 w 1644650"/>
                <a:gd name="connsiteY26" fmla="*/ 0 h 2070100"/>
                <a:gd name="connsiteX27" fmla="*/ 1041400 w 1644650"/>
                <a:gd name="connsiteY27" fmla="*/ 95250 h 2070100"/>
                <a:gd name="connsiteX28" fmla="*/ 1066800 w 1644650"/>
                <a:gd name="connsiteY28" fmla="*/ 114300 h 2070100"/>
                <a:gd name="connsiteX29" fmla="*/ 1130300 w 1644650"/>
                <a:gd name="connsiteY29" fmla="*/ 107950 h 2070100"/>
                <a:gd name="connsiteX30" fmla="*/ 1231900 w 1644650"/>
                <a:gd name="connsiteY30" fmla="*/ 57150 h 2070100"/>
                <a:gd name="connsiteX31" fmla="*/ 1301750 w 1644650"/>
                <a:gd name="connsiteY31" fmla="*/ 69850 h 2070100"/>
                <a:gd name="connsiteX32" fmla="*/ 1327150 w 1644650"/>
                <a:gd name="connsiteY32" fmla="*/ 101600 h 2070100"/>
                <a:gd name="connsiteX33" fmla="*/ 1346200 w 1644650"/>
                <a:gd name="connsiteY33" fmla="*/ 165100 h 2070100"/>
                <a:gd name="connsiteX34" fmla="*/ 1403350 w 1644650"/>
                <a:gd name="connsiteY34" fmla="*/ 215900 h 2070100"/>
                <a:gd name="connsiteX35" fmla="*/ 1428750 w 1644650"/>
                <a:gd name="connsiteY35" fmla="*/ 298450 h 2070100"/>
                <a:gd name="connsiteX36" fmla="*/ 1473200 w 1644650"/>
                <a:gd name="connsiteY36" fmla="*/ 336550 h 2070100"/>
                <a:gd name="connsiteX37" fmla="*/ 1498600 w 1644650"/>
                <a:gd name="connsiteY37" fmla="*/ 438150 h 2070100"/>
                <a:gd name="connsiteX38" fmla="*/ 1492250 w 1644650"/>
                <a:gd name="connsiteY38" fmla="*/ 501650 h 2070100"/>
                <a:gd name="connsiteX39" fmla="*/ 1460500 w 1644650"/>
                <a:gd name="connsiteY39" fmla="*/ 533400 h 2070100"/>
                <a:gd name="connsiteX40" fmla="*/ 1485900 w 1644650"/>
                <a:gd name="connsiteY40" fmla="*/ 590550 h 2070100"/>
                <a:gd name="connsiteX41" fmla="*/ 1485900 w 1644650"/>
                <a:gd name="connsiteY41" fmla="*/ 590550 h 2070100"/>
                <a:gd name="connsiteX42" fmla="*/ 1562100 w 1644650"/>
                <a:gd name="connsiteY42" fmla="*/ 558800 h 2070100"/>
                <a:gd name="connsiteX43" fmla="*/ 1606550 w 1644650"/>
                <a:gd name="connsiteY43" fmla="*/ 577850 h 2070100"/>
                <a:gd name="connsiteX44" fmla="*/ 1638300 w 1644650"/>
                <a:gd name="connsiteY44" fmla="*/ 571500 h 2070100"/>
                <a:gd name="connsiteX45" fmla="*/ 1644650 w 1644650"/>
                <a:gd name="connsiteY45" fmla="*/ 622300 h 2070100"/>
                <a:gd name="connsiteX46" fmla="*/ 1562100 w 1644650"/>
                <a:gd name="connsiteY46" fmla="*/ 622300 h 2070100"/>
                <a:gd name="connsiteX47" fmla="*/ 1524000 w 1644650"/>
                <a:gd name="connsiteY47" fmla="*/ 660400 h 2070100"/>
                <a:gd name="connsiteX48" fmla="*/ 1549400 w 1644650"/>
                <a:gd name="connsiteY48" fmla="*/ 685800 h 2070100"/>
                <a:gd name="connsiteX49" fmla="*/ 1479550 w 1644650"/>
                <a:gd name="connsiteY49" fmla="*/ 781050 h 2070100"/>
                <a:gd name="connsiteX50" fmla="*/ 1447800 w 1644650"/>
                <a:gd name="connsiteY50" fmla="*/ 793750 h 2070100"/>
                <a:gd name="connsiteX51" fmla="*/ 1428750 w 1644650"/>
                <a:gd name="connsiteY51" fmla="*/ 831850 h 2070100"/>
                <a:gd name="connsiteX52" fmla="*/ 1308100 w 1644650"/>
                <a:gd name="connsiteY52" fmla="*/ 908050 h 2070100"/>
                <a:gd name="connsiteX53" fmla="*/ 1244600 w 1644650"/>
                <a:gd name="connsiteY53" fmla="*/ 908050 h 2070100"/>
                <a:gd name="connsiteX54" fmla="*/ 1206500 w 1644650"/>
                <a:gd name="connsiteY54" fmla="*/ 946150 h 2070100"/>
                <a:gd name="connsiteX55" fmla="*/ 1200150 w 1644650"/>
                <a:gd name="connsiteY55" fmla="*/ 977900 h 2070100"/>
                <a:gd name="connsiteX56" fmla="*/ 1263650 w 1644650"/>
                <a:gd name="connsiteY56" fmla="*/ 1016000 h 2070100"/>
                <a:gd name="connsiteX57" fmla="*/ 1289050 w 1644650"/>
                <a:gd name="connsiteY57" fmla="*/ 1054100 h 2070100"/>
                <a:gd name="connsiteX58" fmla="*/ 1289050 w 1644650"/>
                <a:gd name="connsiteY58" fmla="*/ 1104900 h 2070100"/>
                <a:gd name="connsiteX59" fmla="*/ 1250950 w 1644650"/>
                <a:gd name="connsiteY59" fmla="*/ 1143000 h 2070100"/>
                <a:gd name="connsiteX60" fmla="*/ 1219200 w 1644650"/>
                <a:gd name="connsiteY60" fmla="*/ 1206500 h 2070100"/>
                <a:gd name="connsiteX61" fmla="*/ 1219200 w 1644650"/>
                <a:gd name="connsiteY61" fmla="*/ 1295400 h 2070100"/>
                <a:gd name="connsiteX62" fmla="*/ 1219200 w 1644650"/>
                <a:gd name="connsiteY62" fmla="*/ 1339850 h 2070100"/>
                <a:gd name="connsiteX63" fmla="*/ 1263650 w 1644650"/>
                <a:gd name="connsiteY63" fmla="*/ 1339850 h 2070100"/>
                <a:gd name="connsiteX64" fmla="*/ 1276350 w 1644650"/>
                <a:gd name="connsiteY64" fmla="*/ 1352550 h 2070100"/>
                <a:gd name="connsiteX65" fmla="*/ 1276350 w 1644650"/>
                <a:gd name="connsiteY65" fmla="*/ 1416050 h 2070100"/>
                <a:gd name="connsiteX66" fmla="*/ 1333500 w 1644650"/>
                <a:gd name="connsiteY66" fmla="*/ 1460500 h 2070100"/>
                <a:gd name="connsiteX67" fmla="*/ 1352550 w 1644650"/>
                <a:gd name="connsiteY67" fmla="*/ 1517650 h 2070100"/>
                <a:gd name="connsiteX68" fmla="*/ 1365250 w 1644650"/>
                <a:gd name="connsiteY68" fmla="*/ 1581150 h 2070100"/>
                <a:gd name="connsiteX69" fmla="*/ 1365250 w 1644650"/>
                <a:gd name="connsiteY69" fmla="*/ 1631950 h 2070100"/>
                <a:gd name="connsiteX70" fmla="*/ 1339850 w 1644650"/>
                <a:gd name="connsiteY70" fmla="*/ 1651000 h 2070100"/>
                <a:gd name="connsiteX71" fmla="*/ 1409700 w 1644650"/>
                <a:gd name="connsiteY71" fmla="*/ 1670050 h 2070100"/>
                <a:gd name="connsiteX72" fmla="*/ 1511300 w 1644650"/>
                <a:gd name="connsiteY72" fmla="*/ 1689100 h 2070100"/>
                <a:gd name="connsiteX73" fmla="*/ 1536700 w 1644650"/>
                <a:gd name="connsiteY73" fmla="*/ 1689100 h 2070100"/>
                <a:gd name="connsiteX74" fmla="*/ 1555750 w 1644650"/>
                <a:gd name="connsiteY74" fmla="*/ 1739900 h 2070100"/>
                <a:gd name="connsiteX75" fmla="*/ 1606550 w 1644650"/>
                <a:gd name="connsiteY75" fmla="*/ 1733550 h 2070100"/>
                <a:gd name="connsiteX76" fmla="*/ 1638300 w 1644650"/>
                <a:gd name="connsiteY76" fmla="*/ 1816100 h 2070100"/>
                <a:gd name="connsiteX77" fmla="*/ 1625600 w 1644650"/>
                <a:gd name="connsiteY77" fmla="*/ 1860550 h 2070100"/>
                <a:gd name="connsiteX78" fmla="*/ 1574800 w 1644650"/>
                <a:gd name="connsiteY78" fmla="*/ 1898650 h 2070100"/>
                <a:gd name="connsiteX79" fmla="*/ 1587500 w 1644650"/>
                <a:gd name="connsiteY79" fmla="*/ 1949450 h 2070100"/>
                <a:gd name="connsiteX80" fmla="*/ 1587500 w 1644650"/>
                <a:gd name="connsiteY80" fmla="*/ 1949450 h 2070100"/>
                <a:gd name="connsiteX81" fmla="*/ 1587500 w 1644650"/>
                <a:gd name="connsiteY81" fmla="*/ 2012950 h 2070100"/>
                <a:gd name="connsiteX82" fmla="*/ 1549400 w 1644650"/>
                <a:gd name="connsiteY82" fmla="*/ 1981200 h 2070100"/>
                <a:gd name="connsiteX83" fmla="*/ 1498600 w 1644650"/>
                <a:gd name="connsiteY83" fmla="*/ 2032000 h 2070100"/>
                <a:gd name="connsiteX84" fmla="*/ 1447800 w 1644650"/>
                <a:gd name="connsiteY84" fmla="*/ 2012950 h 2070100"/>
                <a:gd name="connsiteX85" fmla="*/ 1371600 w 1644650"/>
                <a:gd name="connsiteY85" fmla="*/ 2070100 h 2070100"/>
                <a:gd name="connsiteX86" fmla="*/ 1231900 w 1644650"/>
                <a:gd name="connsiteY86" fmla="*/ 2038350 h 2070100"/>
                <a:gd name="connsiteX87" fmla="*/ 1270000 w 1644650"/>
                <a:gd name="connsiteY87" fmla="*/ 1892300 h 2070100"/>
                <a:gd name="connsiteX88" fmla="*/ 1206500 w 1644650"/>
                <a:gd name="connsiteY88" fmla="*/ 1822450 h 2070100"/>
                <a:gd name="connsiteX89" fmla="*/ 1212850 w 1644650"/>
                <a:gd name="connsiteY89" fmla="*/ 1739900 h 2070100"/>
                <a:gd name="connsiteX90" fmla="*/ 1200150 w 1644650"/>
                <a:gd name="connsiteY90" fmla="*/ 1689100 h 2070100"/>
                <a:gd name="connsiteX91" fmla="*/ 1123950 w 1644650"/>
                <a:gd name="connsiteY91" fmla="*/ 1651000 h 2070100"/>
                <a:gd name="connsiteX92" fmla="*/ 1155700 w 1644650"/>
                <a:gd name="connsiteY92" fmla="*/ 1593850 h 2070100"/>
                <a:gd name="connsiteX93" fmla="*/ 1155700 w 1644650"/>
                <a:gd name="connsiteY93" fmla="*/ 1593850 h 2070100"/>
                <a:gd name="connsiteX94" fmla="*/ 1143000 w 1644650"/>
                <a:gd name="connsiteY94" fmla="*/ 1543050 h 2070100"/>
                <a:gd name="connsiteX95" fmla="*/ 1047750 w 1644650"/>
                <a:gd name="connsiteY95" fmla="*/ 1377950 h 2070100"/>
                <a:gd name="connsiteX96" fmla="*/ 971550 w 1644650"/>
                <a:gd name="connsiteY96" fmla="*/ 1314450 h 2070100"/>
                <a:gd name="connsiteX97" fmla="*/ 901700 w 1644650"/>
                <a:gd name="connsiteY97" fmla="*/ 1225550 h 2070100"/>
                <a:gd name="connsiteX98" fmla="*/ 806450 w 1644650"/>
                <a:gd name="connsiteY98" fmla="*/ 1143000 h 2070100"/>
                <a:gd name="connsiteX99" fmla="*/ 755650 w 1644650"/>
                <a:gd name="connsiteY99" fmla="*/ 1098550 h 2070100"/>
                <a:gd name="connsiteX100" fmla="*/ 692150 w 1644650"/>
                <a:gd name="connsiteY100" fmla="*/ 1111250 h 2070100"/>
                <a:gd name="connsiteX101" fmla="*/ 723900 w 1644650"/>
                <a:gd name="connsiteY101" fmla="*/ 1174750 h 2070100"/>
                <a:gd name="connsiteX102" fmla="*/ 711200 w 1644650"/>
                <a:gd name="connsiteY102" fmla="*/ 1206500 h 2070100"/>
                <a:gd name="connsiteX103" fmla="*/ 641350 w 1644650"/>
                <a:gd name="connsiteY103" fmla="*/ 1244600 h 2070100"/>
                <a:gd name="connsiteX104" fmla="*/ 565150 w 1644650"/>
                <a:gd name="connsiteY104" fmla="*/ 1219200 h 2070100"/>
                <a:gd name="connsiteX105" fmla="*/ 546100 w 1644650"/>
                <a:gd name="connsiteY105" fmla="*/ 1231900 h 2070100"/>
                <a:gd name="connsiteX106" fmla="*/ 501650 w 1644650"/>
                <a:gd name="connsiteY106" fmla="*/ 1320800 h 2070100"/>
                <a:gd name="connsiteX107" fmla="*/ 444500 w 1644650"/>
                <a:gd name="connsiteY107" fmla="*/ 1377950 h 2070100"/>
                <a:gd name="connsiteX108" fmla="*/ 444500 w 1644650"/>
                <a:gd name="connsiteY108" fmla="*/ 1377950 h 2070100"/>
                <a:gd name="connsiteX109" fmla="*/ 330200 w 1644650"/>
                <a:gd name="connsiteY109" fmla="*/ 1352550 h 2070100"/>
                <a:gd name="connsiteX110" fmla="*/ 298450 w 1644650"/>
                <a:gd name="connsiteY110" fmla="*/ 1377950 h 2070100"/>
                <a:gd name="connsiteX111" fmla="*/ 203200 w 1644650"/>
                <a:gd name="connsiteY111" fmla="*/ 1276350 h 2070100"/>
                <a:gd name="connsiteX112" fmla="*/ 69850 w 1644650"/>
                <a:gd name="connsiteY112" fmla="*/ 1276350 h 2070100"/>
                <a:gd name="connsiteX113" fmla="*/ 69850 w 1644650"/>
                <a:gd name="connsiteY113" fmla="*/ 1276350 h 2070100"/>
                <a:gd name="connsiteX114" fmla="*/ 57150 w 1644650"/>
                <a:gd name="connsiteY114" fmla="*/ 1130300 h 2070100"/>
                <a:gd name="connsiteX115" fmla="*/ 25400 w 1644650"/>
                <a:gd name="connsiteY115" fmla="*/ 1060450 h 2070100"/>
                <a:gd name="connsiteX116" fmla="*/ 0 w 1644650"/>
                <a:gd name="connsiteY116" fmla="*/ 971550 h 2070100"/>
                <a:gd name="connsiteX117" fmla="*/ 44450 w 1644650"/>
                <a:gd name="connsiteY117" fmla="*/ 800100 h 2070100"/>
                <a:gd name="connsiteX118" fmla="*/ 25400 w 1644650"/>
                <a:gd name="connsiteY118" fmla="*/ 730250 h 207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644650" h="2070100">
                  <a:moveTo>
                    <a:pt x="25400" y="730250"/>
                  </a:moveTo>
                  <a:lnTo>
                    <a:pt x="12700" y="641350"/>
                  </a:lnTo>
                  <a:lnTo>
                    <a:pt x="146050" y="584200"/>
                  </a:lnTo>
                  <a:lnTo>
                    <a:pt x="190500" y="558800"/>
                  </a:lnTo>
                  <a:lnTo>
                    <a:pt x="298450" y="558800"/>
                  </a:lnTo>
                  <a:lnTo>
                    <a:pt x="292100" y="501650"/>
                  </a:lnTo>
                  <a:lnTo>
                    <a:pt x="292100" y="501650"/>
                  </a:lnTo>
                  <a:lnTo>
                    <a:pt x="387350" y="539750"/>
                  </a:lnTo>
                  <a:lnTo>
                    <a:pt x="488950" y="508000"/>
                  </a:lnTo>
                  <a:lnTo>
                    <a:pt x="527050" y="482600"/>
                  </a:lnTo>
                  <a:lnTo>
                    <a:pt x="533400" y="412750"/>
                  </a:lnTo>
                  <a:lnTo>
                    <a:pt x="590550" y="400050"/>
                  </a:lnTo>
                  <a:lnTo>
                    <a:pt x="692150" y="368300"/>
                  </a:lnTo>
                  <a:lnTo>
                    <a:pt x="762000" y="355600"/>
                  </a:lnTo>
                  <a:lnTo>
                    <a:pt x="723900" y="330200"/>
                  </a:lnTo>
                  <a:lnTo>
                    <a:pt x="781050" y="311150"/>
                  </a:lnTo>
                  <a:lnTo>
                    <a:pt x="844550" y="304800"/>
                  </a:lnTo>
                  <a:lnTo>
                    <a:pt x="920750" y="292100"/>
                  </a:lnTo>
                  <a:lnTo>
                    <a:pt x="895350" y="234950"/>
                  </a:lnTo>
                  <a:lnTo>
                    <a:pt x="876300" y="196850"/>
                  </a:lnTo>
                  <a:lnTo>
                    <a:pt x="876300" y="177800"/>
                  </a:lnTo>
                  <a:lnTo>
                    <a:pt x="901700" y="165100"/>
                  </a:lnTo>
                  <a:lnTo>
                    <a:pt x="901700" y="95250"/>
                  </a:lnTo>
                  <a:lnTo>
                    <a:pt x="901700" y="95250"/>
                  </a:lnTo>
                  <a:lnTo>
                    <a:pt x="958850" y="31750"/>
                  </a:lnTo>
                  <a:lnTo>
                    <a:pt x="977900" y="0"/>
                  </a:lnTo>
                  <a:lnTo>
                    <a:pt x="977900" y="0"/>
                  </a:lnTo>
                  <a:lnTo>
                    <a:pt x="1041400" y="95250"/>
                  </a:lnTo>
                  <a:lnTo>
                    <a:pt x="1066800" y="114300"/>
                  </a:lnTo>
                  <a:lnTo>
                    <a:pt x="1130300" y="107950"/>
                  </a:lnTo>
                  <a:lnTo>
                    <a:pt x="1231900" y="57150"/>
                  </a:lnTo>
                  <a:lnTo>
                    <a:pt x="1301750" y="69850"/>
                  </a:lnTo>
                  <a:lnTo>
                    <a:pt x="1327150" y="101600"/>
                  </a:lnTo>
                  <a:lnTo>
                    <a:pt x="1346200" y="165100"/>
                  </a:lnTo>
                  <a:lnTo>
                    <a:pt x="1403350" y="215900"/>
                  </a:lnTo>
                  <a:lnTo>
                    <a:pt x="1428750" y="298450"/>
                  </a:lnTo>
                  <a:lnTo>
                    <a:pt x="1473200" y="336550"/>
                  </a:lnTo>
                  <a:lnTo>
                    <a:pt x="1498600" y="438150"/>
                  </a:lnTo>
                  <a:lnTo>
                    <a:pt x="1492250" y="501650"/>
                  </a:lnTo>
                  <a:lnTo>
                    <a:pt x="1460500" y="533400"/>
                  </a:lnTo>
                  <a:lnTo>
                    <a:pt x="1485900" y="590550"/>
                  </a:lnTo>
                  <a:lnTo>
                    <a:pt x="1485900" y="590550"/>
                  </a:lnTo>
                  <a:lnTo>
                    <a:pt x="1562100" y="558800"/>
                  </a:lnTo>
                  <a:lnTo>
                    <a:pt x="1606550" y="577850"/>
                  </a:lnTo>
                  <a:lnTo>
                    <a:pt x="1638300" y="571500"/>
                  </a:lnTo>
                  <a:lnTo>
                    <a:pt x="1644650" y="622300"/>
                  </a:lnTo>
                  <a:lnTo>
                    <a:pt x="1562100" y="622300"/>
                  </a:lnTo>
                  <a:lnTo>
                    <a:pt x="1524000" y="660400"/>
                  </a:lnTo>
                  <a:lnTo>
                    <a:pt x="1549400" y="685800"/>
                  </a:lnTo>
                  <a:lnTo>
                    <a:pt x="1479550" y="781050"/>
                  </a:lnTo>
                  <a:lnTo>
                    <a:pt x="1447800" y="793750"/>
                  </a:lnTo>
                  <a:lnTo>
                    <a:pt x="1428750" y="831850"/>
                  </a:lnTo>
                  <a:lnTo>
                    <a:pt x="1308100" y="908050"/>
                  </a:lnTo>
                  <a:lnTo>
                    <a:pt x="1244600" y="908050"/>
                  </a:lnTo>
                  <a:lnTo>
                    <a:pt x="1206500" y="946150"/>
                  </a:lnTo>
                  <a:lnTo>
                    <a:pt x="1200150" y="977900"/>
                  </a:lnTo>
                  <a:lnTo>
                    <a:pt x="1263650" y="1016000"/>
                  </a:lnTo>
                  <a:lnTo>
                    <a:pt x="1289050" y="1054100"/>
                  </a:lnTo>
                  <a:lnTo>
                    <a:pt x="1289050" y="1104900"/>
                  </a:lnTo>
                  <a:lnTo>
                    <a:pt x="1250950" y="1143000"/>
                  </a:lnTo>
                  <a:lnTo>
                    <a:pt x="1219200" y="1206500"/>
                  </a:lnTo>
                  <a:lnTo>
                    <a:pt x="1219200" y="1295400"/>
                  </a:lnTo>
                  <a:lnTo>
                    <a:pt x="1219200" y="1339850"/>
                  </a:lnTo>
                  <a:lnTo>
                    <a:pt x="1263650" y="1339850"/>
                  </a:lnTo>
                  <a:lnTo>
                    <a:pt x="1276350" y="1352550"/>
                  </a:lnTo>
                  <a:lnTo>
                    <a:pt x="1276350" y="1416050"/>
                  </a:lnTo>
                  <a:lnTo>
                    <a:pt x="1333500" y="1460500"/>
                  </a:lnTo>
                  <a:lnTo>
                    <a:pt x="1352550" y="1517650"/>
                  </a:lnTo>
                  <a:lnTo>
                    <a:pt x="1365250" y="1581150"/>
                  </a:lnTo>
                  <a:lnTo>
                    <a:pt x="1365250" y="1631950"/>
                  </a:lnTo>
                  <a:lnTo>
                    <a:pt x="1339850" y="1651000"/>
                  </a:lnTo>
                  <a:lnTo>
                    <a:pt x="1409700" y="1670050"/>
                  </a:lnTo>
                  <a:lnTo>
                    <a:pt x="1511300" y="1689100"/>
                  </a:lnTo>
                  <a:lnTo>
                    <a:pt x="1536700" y="1689100"/>
                  </a:lnTo>
                  <a:lnTo>
                    <a:pt x="1555750" y="1739900"/>
                  </a:lnTo>
                  <a:lnTo>
                    <a:pt x="1606550" y="1733550"/>
                  </a:lnTo>
                  <a:lnTo>
                    <a:pt x="1638300" y="1816100"/>
                  </a:lnTo>
                  <a:lnTo>
                    <a:pt x="1625600" y="1860550"/>
                  </a:lnTo>
                  <a:lnTo>
                    <a:pt x="1574800" y="1898650"/>
                  </a:lnTo>
                  <a:lnTo>
                    <a:pt x="1587500" y="1949450"/>
                  </a:lnTo>
                  <a:lnTo>
                    <a:pt x="1587500" y="1949450"/>
                  </a:lnTo>
                  <a:lnTo>
                    <a:pt x="1587500" y="2012950"/>
                  </a:lnTo>
                  <a:lnTo>
                    <a:pt x="1549400" y="1981200"/>
                  </a:lnTo>
                  <a:lnTo>
                    <a:pt x="1498600" y="2032000"/>
                  </a:lnTo>
                  <a:lnTo>
                    <a:pt x="1447800" y="2012950"/>
                  </a:lnTo>
                  <a:lnTo>
                    <a:pt x="1371600" y="2070100"/>
                  </a:lnTo>
                  <a:lnTo>
                    <a:pt x="1231900" y="2038350"/>
                  </a:lnTo>
                  <a:lnTo>
                    <a:pt x="1270000" y="1892300"/>
                  </a:lnTo>
                  <a:lnTo>
                    <a:pt x="1206500" y="1822450"/>
                  </a:lnTo>
                  <a:lnTo>
                    <a:pt x="1212850" y="1739900"/>
                  </a:lnTo>
                  <a:lnTo>
                    <a:pt x="1200150" y="1689100"/>
                  </a:lnTo>
                  <a:lnTo>
                    <a:pt x="1123950" y="1651000"/>
                  </a:lnTo>
                  <a:lnTo>
                    <a:pt x="1155700" y="1593850"/>
                  </a:lnTo>
                  <a:lnTo>
                    <a:pt x="1155700" y="1593850"/>
                  </a:lnTo>
                  <a:lnTo>
                    <a:pt x="1143000" y="1543050"/>
                  </a:lnTo>
                  <a:lnTo>
                    <a:pt x="1047750" y="1377950"/>
                  </a:lnTo>
                  <a:lnTo>
                    <a:pt x="971550" y="1314450"/>
                  </a:lnTo>
                  <a:lnTo>
                    <a:pt x="901700" y="1225550"/>
                  </a:lnTo>
                  <a:lnTo>
                    <a:pt x="806450" y="1143000"/>
                  </a:lnTo>
                  <a:lnTo>
                    <a:pt x="755650" y="1098550"/>
                  </a:lnTo>
                  <a:lnTo>
                    <a:pt x="692150" y="1111250"/>
                  </a:lnTo>
                  <a:lnTo>
                    <a:pt x="723900" y="1174750"/>
                  </a:lnTo>
                  <a:lnTo>
                    <a:pt x="711200" y="1206500"/>
                  </a:lnTo>
                  <a:lnTo>
                    <a:pt x="641350" y="1244600"/>
                  </a:lnTo>
                  <a:lnTo>
                    <a:pt x="565150" y="1219200"/>
                  </a:lnTo>
                  <a:lnTo>
                    <a:pt x="546100" y="1231900"/>
                  </a:lnTo>
                  <a:lnTo>
                    <a:pt x="501650" y="1320800"/>
                  </a:lnTo>
                  <a:lnTo>
                    <a:pt x="444500" y="1377950"/>
                  </a:lnTo>
                  <a:lnTo>
                    <a:pt x="444500" y="1377950"/>
                  </a:lnTo>
                  <a:lnTo>
                    <a:pt x="330200" y="1352550"/>
                  </a:lnTo>
                  <a:lnTo>
                    <a:pt x="298450" y="1377950"/>
                  </a:lnTo>
                  <a:lnTo>
                    <a:pt x="203200" y="1276350"/>
                  </a:lnTo>
                  <a:lnTo>
                    <a:pt x="69850" y="1276350"/>
                  </a:lnTo>
                  <a:lnTo>
                    <a:pt x="69850" y="1276350"/>
                  </a:lnTo>
                  <a:lnTo>
                    <a:pt x="57150" y="1130300"/>
                  </a:lnTo>
                  <a:lnTo>
                    <a:pt x="25400" y="1060450"/>
                  </a:lnTo>
                  <a:lnTo>
                    <a:pt x="0" y="971550"/>
                  </a:lnTo>
                  <a:lnTo>
                    <a:pt x="44450" y="800100"/>
                  </a:lnTo>
                  <a:lnTo>
                    <a:pt x="25400" y="73025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66" name="Полилиния 165"/>
            <p:cNvSpPr/>
            <p:nvPr/>
          </p:nvSpPr>
          <p:spPr>
            <a:xfrm>
              <a:off x="4963867" y="3666482"/>
              <a:ext cx="619629" cy="794969"/>
            </a:xfrm>
            <a:custGeom>
              <a:avLst/>
              <a:gdLst>
                <a:gd name="connsiteX0" fmla="*/ 92075 w 1136650"/>
                <a:gd name="connsiteY0" fmla="*/ 365125 h 1565275"/>
                <a:gd name="connsiteX1" fmla="*/ 28575 w 1136650"/>
                <a:gd name="connsiteY1" fmla="*/ 355600 h 1565275"/>
                <a:gd name="connsiteX2" fmla="*/ 9525 w 1136650"/>
                <a:gd name="connsiteY2" fmla="*/ 317500 h 1565275"/>
                <a:gd name="connsiteX3" fmla="*/ 28575 w 1136650"/>
                <a:gd name="connsiteY3" fmla="*/ 276225 h 1565275"/>
                <a:gd name="connsiteX4" fmla="*/ 0 w 1136650"/>
                <a:gd name="connsiteY4" fmla="*/ 184150 h 1565275"/>
                <a:gd name="connsiteX5" fmla="*/ 60325 w 1136650"/>
                <a:gd name="connsiteY5" fmla="*/ 180975 h 1565275"/>
                <a:gd name="connsiteX6" fmla="*/ 111125 w 1136650"/>
                <a:gd name="connsiteY6" fmla="*/ 165100 h 1565275"/>
                <a:gd name="connsiteX7" fmla="*/ 123825 w 1136650"/>
                <a:gd name="connsiteY7" fmla="*/ 101600 h 1565275"/>
                <a:gd name="connsiteX8" fmla="*/ 139700 w 1136650"/>
                <a:gd name="connsiteY8" fmla="*/ 88900 h 1565275"/>
                <a:gd name="connsiteX9" fmla="*/ 177800 w 1136650"/>
                <a:gd name="connsiteY9" fmla="*/ 73025 h 1565275"/>
                <a:gd name="connsiteX10" fmla="*/ 149225 w 1136650"/>
                <a:gd name="connsiteY10" fmla="*/ 53975 h 1565275"/>
                <a:gd name="connsiteX11" fmla="*/ 149225 w 1136650"/>
                <a:gd name="connsiteY11" fmla="*/ 53975 h 1565275"/>
                <a:gd name="connsiteX12" fmla="*/ 187325 w 1136650"/>
                <a:gd name="connsiteY12" fmla="*/ 3175 h 1565275"/>
                <a:gd name="connsiteX13" fmla="*/ 231775 w 1136650"/>
                <a:gd name="connsiteY13" fmla="*/ 0 h 1565275"/>
                <a:gd name="connsiteX14" fmla="*/ 238125 w 1136650"/>
                <a:gd name="connsiteY14" fmla="*/ 38100 h 1565275"/>
                <a:gd name="connsiteX15" fmla="*/ 250825 w 1136650"/>
                <a:gd name="connsiteY15" fmla="*/ 73025 h 1565275"/>
                <a:gd name="connsiteX16" fmla="*/ 276225 w 1136650"/>
                <a:gd name="connsiteY16" fmla="*/ 85725 h 1565275"/>
                <a:gd name="connsiteX17" fmla="*/ 307975 w 1136650"/>
                <a:gd name="connsiteY17" fmla="*/ 85725 h 1565275"/>
                <a:gd name="connsiteX18" fmla="*/ 330200 w 1136650"/>
                <a:gd name="connsiteY18" fmla="*/ 85725 h 1565275"/>
                <a:gd name="connsiteX19" fmla="*/ 368300 w 1136650"/>
                <a:gd name="connsiteY19" fmla="*/ 174625 h 1565275"/>
                <a:gd name="connsiteX20" fmla="*/ 396875 w 1136650"/>
                <a:gd name="connsiteY20" fmla="*/ 219075 h 1565275"/>
                <a:gd name="connsiteX21" fmla="*/ 428625 w 1136650"/>
                <a:gd name="connsiteY21" fmla="*/ 269875 h 1565275"/>
                <a:gd name="connsiteX22" fmla="*/ 403225 w 1136650"/>
                <a:gd name="connsiteY22" fmla="*/ 384175 h 1565275"/>
                <a:gd name="connsiteX23" fmla="*/ 492125 w 1136650"/>
                <a:gd name="connsiteY23" fmla="*/ 400050 h 1565275"/>
                <a:gd name="connsiteX24" fmla="*/ 619125 w 1136650"/>
                <a:gd name="connsiteY24" fmla="*/ 266700 h 1565275"/>
                <a:gd name="connsiteX25" fmla="*/ 657225 w 1136650"/>
                <a:gd name="connsiteY25" fmla="*/ 212725 h 1565275"/>
                <a:gd name="connsiteX26" fmla="*/ 758825 w 1136650"/>
                <a:gd name="connsiteY26" fmla="*/ 184150 h 1565275"/>
                <a:gd name="connsiteX27" fmla="*/ 803275 w 1136650"/>
                <a:gd name="connsiteY27" fmla="*/ 244475 h 1565275"/>
                <a:gd name="connsiteX28" fmla="*/ 898525 w 1136650"/>
                <a:gd name="connsiteY28" fmla="*/ 234950 h 1565275"/>
                <a:gd name="connsiteX29" fmla="*/ 939800 w 1136650"/>
                <a:gd name="connsiteY29" fmla="*/ 234950 h 1565275"/>
                <a:gd name="connsiteX30" fmla="*/ 1003300 w 1136650"/>
                <a:gd name="connsiteY30" fmla="*/ 196850 h 1565275"/>
                <a:gd name="connsiteX31" fmla="*/ 1050925 w 1136650"/>
                <a:gd name="connsiteY31" fmla="*/ 190500 h 1565275"/>
                <a:gd name="connsiteX32" fmla="*/ 1050925 w 1136650"/>
                <a:gd name="connsiteY32" fmla="*/ 190500 h 1565275"/>
                <a:gd name="connsiteX33" fmla="*/ 1060450 w 1136650"/>
                <a:gd name="connsiteY33" fmla="*/ 215900 h 1565275"/>
                <a:gd name="connsiteX34" fmla="*/ 1079500 w 1136650"/>
                <a:gd name="connsiteY34" fmla="*/ 244475 h 1565275"/>
                <a:gd name="connsiteX35" fmla="*/ 1079500 w 1136650"/>
                <a:gd name="connsiteY35" fmla="*/ 244475 h 1565275"/>
                <a:gd name="connsiteX36" fmla="*/ 1047750 w 1136650"/>
                <a:gd name="connsiteY36" fmla="*/ 273050 h 1565275"/>
                <a:gd name="connsiteX37" fmla="*/ 1022350 w 1136650"/>
                <a:gd name="connsiteY37" fmla="*/ 288925 h 1565275"/>
                <a:gd name="connsiteX38" fmla="*/ 958850 w 1136650"/>
                <a:gd name="connsiteY38" fmla="*/ 301625 h 1565275"/>
                <a:gd name="connsiteX39" fmla="*/ 958850 w 1136650"/>
                <a:gd name="connsiteY39" fmla="*/ 301625 h 1565275"/>
                <a:gd name="connsiteX40" fmla="*/ 974725 w 1136650"/>
                <a:gd name="connsiteY40" fmla="*/ 349250 h 1565275"/>
                <a:gd name="connsiteX41" fmla="*/ 1016000 w 1136650"/>
                <a:gd name="connsiteY41" fmla="*/ 384175 h 1565275"/>
                <a:gd name="connsiteX42" fmla="*/ 1047750 w 1136650"/>
                <a:gd name="connsiteY42" fmla="*/ 412750 h 1565275"/>
                <a:gd name="connsiteX43" fmla="*/ 1060450 w 1136650"/>
                <a:gd name="connsiteY43" fmla="*/ 482600 h 1565275"/>
                <a:gd name="connsiteX44" fmla="*/ 1060450 w 1136650"/>
                <a:gd name="connsiteY44" fmla="*/ 536575 h 1565275"/>
                <a:gd name="connsiteX45" fmla="*/ 1085850 w 1136650"/>
                <a:gd name="connsiteY45" fmla="*/ 593725 h 1565275"/>
                <a:gd name="connsiteX46" fmla="*/ 1123950 w 1136650"/>
                <a:gd name="connsiteY46" fmla="*/ 603250 h 1565275"/>
                <a:gd name="connsiteX47" fmla="*/ 1136650 w 1136650"/>
                <a:gd name="connsiteY47" fmla="*/ 635000 h 1565275"/>
                <a:gd name="connsiteX48" fmla="*/ 1123950 w 1136650"/>
                <a:gd name="connsiteY48" fmla="*/ 685800 h 1565275"/>
                <a:gd name="connsiteX49" fmla="*/ 1089025 w 1136650"/>
                <a:gd name="connsiteY49" fmla="*/ 711200 h 1565275"/>
                <a:gd name="connsiteX50" fmla="*/ 1101725 w 1136650"/>
                <a:gd name="connsiteY50" fmla="*/ 736600 h 1565275"/>
                <a:gd name="connsiteX51" fmla="*/ 1089025 w 1136650"/>
                <a:gd name="connsiteY51" fmla="*/ 765175 h 1565275"/>
                <a:gd name="connsiteX52" fmla="*/ 1006475 w 1136650"/>
                <a:gd name="connsiteY52" fmla="*/ 752475 h 1565275"/>
                <a:gd name="connsiteX53" fmla="*/ 1009650 w 1136650"/>
                <a:gd name="connsiteY53" fmla="*/ 708025 h 1565275"/>
                <a:gd name="connsiteX54" fmla="*/ 1009650 w 1136650"/>
                <a:gd name="connsiteY54" fmla="*/ 708025 h 1565275"/>
                <a:gd name="connsiteX55" fmla="*/ 1000125 w 1136650"/>
                <a:gd name="connsiteY55" fmla="*/ 650875 h 1565275"/>
                <a:gd name="connsiteX56" fmla="*/ 946150 w 1136650"/>
                <a:gd name="connsiteY56" fmla="*/ 631825 h 1565275"/>
                <a:gd name="connsiteX57" fmla="*/ 885825 w 1136650"/>
                <a:gd name="connsiteY57" fmla="*/ 628650 h 1565275"/>
                <a:gd name="connsiteX58" fmla="*/ 854075 w 1136650"/>
                <a:gd name="connsiteY58" fmla="*/ 663575 h 1565275"/>
                <a:gd name="connsiteX59" fmla="*/ 850900 w 1136650"/>
                <a:gd name="connsiteY59" fmla="*/ 749300 h 1565275"/>
                <a:gd name="connsiteX60" fmla="*/ 784225 w 1136650"/>
                <a:gd name="connsiteY60" fmla="*/ 847725 h 1565275"/>
                <a:gd name="connsiteX61" fmla="*/ 847725 w 1136650"/>
                <a:gd name="connsiteY61" fmla="*/ 850900 h 1565275"/>
                <a:gd name="connsiteX62" fmla="*/ 933450 w 1136650"/>
                <a:gd name="connsiteY62" fmla="*/ 920750 h 1565275"/>
                <a:gd name="connsiteX63" fmla="*/ 971550 w 1136650"/>
                <a:gd name="connsiteY63" fmla="*/ 990600 h 1565275"/>
                <a:gd name="connsiteX64" fmla="*/ 1038225 w 1136650"/>
                <a:gd name="connsiteY64" fmla="*/ 1028700 h 1565275"/>
                <a:gd name="connsiteX65" fmla="*/ 1073150 w 1136650"/>
                <a:gd name="connsiteY65" fmla="*/ 1060450 h 1565275"/>
                <a:gd name="connsiteX66" fmla="*/ 1012825 w 1136650"/>
                <a:gd name="connsiteY66" fmla="*/ 1114425 h 1565275"/>
                <a:gd name="connsiteX67" fmla="*/ 1019175 w 1136650"/>
                <a:gd name="connsiteY67" fmla="*/ 1177925 h 1565275"/>
                <a:gd name="connsiteX68" fmla="*/ 1035050 w 1136650"/>
                <a:gd name="connsiteY68" fmla="*/ 1244600 h 1565275"/>
                <a:gd name="connsiteX69" fmla="*/ 996950 w 1136650"/>
                <a:gd name="connsiteY69" fmla="*/ 1349375 h 1565275"/>
                <a:gd name="connsiteX70" fmla="*/ 968375 w 1136650"/>
                <a:gd name="connsiteY70" fmla="*/ 1355725 h 1565275"/>
                <a:gd name="connsiteX71" fmla="*/ 866775 w 1136650"/>
                <a:gd name="connsiteY71" fmla="*/ 1368425 h 1565275"/>
                <a:gd name="connsiteX72" fmla="*/ 863600 w 1136650"/>
                <a:gd name="connsiteY72" fmla="*/ 1466850 h 1565275"/>
                <a:gd name="connsiteX73" fmla="*/ 777875 w 1136650"/>
                <a:gd name="connsiteY73" fmla="*/ 1565275 h 1565275"/>
                <a:gd name="connsiteX74" fmla="*/ 673100 w 1136650"/>
                <a:gd name="connsiteY74" fmla="*/ 1552575 h 1565275"/>
                <a:gd name="connsiteX75" fmla="*/ 679450 w 1136650"/>
                <a:gd name="connsiteY75" fmla="*/ 1527175 h 1565275"/>
                <a:gd name="connsiteX76" fmla="*/ 746125 w 1136650"/>
                <a:gd name="connsiteY76" fmla="*/ 1476375 h 1565275"/>
                <a:gd name="connsiteX77" fmla="*/ 755650 w 1136650"/>
                <a:gd name="connsiteY77" fmla="*/ 1431925 h 1565275"/>
                <a:gd name="connsiteX78" fmla="*/ 708025 w 1136650"/>
                <a:gd name="connsiteY78" fmla="*/ 1400175 h 1565275"/>
                <a:gd name="connsiteX79" fmla="*/ 625475 w 1136650"/>
                <a:gd name="connsiteY79" fmla="*/ 1409700 h 1565275"/>
                <a:gd name="connsiteX80" fmla="*/ 584200 w 1136650"/>
                <a:gd name="connsiteY80" fmla="*/ 1441450 h 1565275"/>
                <a:gd name="connsiteX81" fmla="*/ 520700 w 1136650"/>
                <a:gd name="connsiteY81" fmla="*/ 1384300 h 1565275"/>
                <a:gd name="connsiteX82" fmla="*/ 396875 w 1136650"/>
                <a:gd name="connsiteY82" fmla="*/ 1323975 h 1565275"/>
                <a:gd name="connsiteX83" fmla="*/ 352425 w 1136650"/>
                <a:gd name="connsiteY83" fmla="*/ 1314450 h 1565275"/>
                <a:gd name="connsiteX84" fmla="*/ 222250 w 1136650"/>
                <a:gd name="connsiteY84" fmla="*/ 1371600 h 1565275"/>
                <a:gd name="connsiteX85" fmla="*/ 231775 w 1136650"/>
                <a:gd name="connsiteY85" fmla="*/ 1343025 h 1565275"/>
                <a:gd name="connsiteX86" fmla="*/ 212725 w 1136650"/>
                <a:gd name="connsiteY86" fmla="*/ 1193800 h 1565275"/>
                <a:gd name="connsiteX87" fmla="*/ 174625 w 1136650"/>
                <a:gd name="connsiteY87" fmla="*/ 1168400 h 1565275"/>
                <a:gd name="connsiteX88" fmla="*/ 174625 w 1136650"/>
                <a:gd name="connsiteY88" fmla="*/ 1143000 h 1565275"/>
                <a:gd name="connsiteX89" fmla="*/ 247650 w 1136650"/>
                <a:gd name="connsiteY89" fmla="*/ 1095375 h 1565275"/>
                <a:gd name="connsiteX90" fmla="*/ 292100 w 1136650"/>
                <a:gd name="connsiteY90" fmla="*/ 1044575 h 1565275"/>
                <a:gd name="connsiteX91" fmla="*/ 323850 w 1136650"/>
                <a:gd name="connsiteY91" fmla="*/ 1003300 h 1565275"/>
                <a:gd name="connsiteX92" fmla="*/ 336550 w 1136650"/>
                <a:gd name="connsiteY92" fmla="*/ 984250 h 1565275"/>
                <a:gd name="connsiteX93" fmla="*/ 320675 w 1136650"/>
                <a:gd name="connsiteY93" fmla="*/ 927100 h 1565275"/>
                <a:gd name="connsiteX94" fmla="*/ 298450 w 1136650"/>
                <a:gd name="connsiteY94" fmla="*/ 892175 h 1565275"/>
                <a:gd name="connsiteX95" fmla="*/ 276225 w 1136650"/>
                <a:gd name="connsiteY95" fmla="*/ 857250 h 1565275"/>
                <a:gd name="connsiteX96" fmla="*/ 276225 w 1136650"/>
                <a:gd name="connsiteY96" fmla="*/ 822325 h 1565275"/>
                <a:gd name="connsiteX97" fmla="*/ 346075 w 1136650"/>
                <a:gd name="connsiteY97" fmla="*/ 777875 h 1565275"/>
                <a:gd name="connsiteX98" fmla="*/ 374650 w 1136650"/>
                <a:gd name="connsiteY98" fmla="*/ 758825 h 1565275"/>
                <a:gd name="connsiteX99" fmla="*/ 396875 w 1136650"/>
                <a:gd name="connsiteY99" fmla="*/ 758825 h 1565275"/>
                <a:gd name="connsiteX100" fmla="*/ 428625 w 1136650"/>
                <a:gd name="connsiteY100" fmla="*/ 758825 h 1565275"/>
                <a:gd name="connsiteX101" fmla="*/ 438150 w 1136650"/>
                <a:gd name="connsiteY101" fmla="*/ 727075 h 1565275"/>
                <a:gd name="connsiteX102" fmla="*/ 438150 w 1136650"/>
                <a:gd name="connsiteY102" fmla="*/ 727075 h 1565275"/>
                <a:gd name="connsiteX103" fmla="*/ 358775 w 1136650"/>
                <a:gd name="connsiteY103" fmla="*/ 669925 h 1565275"/>
                <a:gd name="connsiteX104" fmla="*/ 339725 w 1136650"/>
                <a:gd name="connsiteY104" fmla="*/ 606425 h 1565275"/>
                <a:gd name="connsiteX105" fmla="*/ 365125 w 1136650"/>
                <a:gd name="connsiteY105" fmla="*/ 577850 h 1565275"/>
                <a:gd name="connsiteX106" fmla="*/ 336550 w 1136650"/>
                <a:gd name="connsiteY106" fmla="*/ 530225 h 1565275"/>
                <a:gd name="connsiteX107" fmla="*/ 260350 w 1136650"/>
                <a:gd name="connsiteY107" fmla="*/ 514350 h 1565275"/>
                <a:gd name="connsiteX108" fmla="*/ 209550 w 1136650"/>
                <a:gd name="connsiteY108" fmla="*/ 482600 h 1565275"/>
                <a:gd name="connsiteX109" fmla="*/ 209550 w 1136650"/>
                <a:gd name="connsiteY109" fmla="*/ 454025 h 1565275"/>
                <a:gd name="connsiteX110" fmla="*/ 238125 w 1136650"/>
                <a:gd name="connsiteY110" fmla="*/ 425450 h 1565275"/>
                <a:gd name="connsiteX111" fmla="*/ 228600 w 1136650"/>
                <a:gd name="connsiteY111" fmla="*/ 384175 h 1565275"/>
                <a:gd name="connsiteX112" fmla="*/ 196850 w 1136650"/>
                <a:gd name="connsiteY112" fmla="*/ 381000 h 1565275"/>
                <a:gd name="connsiteX113" fmla="*/ 177800 w 1136650"/>
                <a:gd name="connsiteY113" fmla="*/ 403225 h 1565275"/>
                <a:gd name="connsiteX114" fmla="*/ 177800 w 1136650"/>
                <a:gd name="connsiteY114" fmla="*/ 403225 h 1565275"/>
                <a:gd name="connsiteX115" fmla="*/ 92075 w 1136650"/>
                <a:gd name="connsiteY115" fmla="*/ 365125 h 156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136650" h="1565275">
                  <a:moveTo>
                    <a:pt x="92075" y="365125"/>
                  </a:moveTo>
                  <a:lnTo>
                    <a:pt x="28575" y="355600"/>
                  </a:lnTo>
                  <a:lnTo>
                    <a:pt x="9525" y="317500"/>
                  </a:lnTo>
                  <a:lnTo>
                    <a:pt x="28575" y="276225"/>
                  </a:lnTo>
                  <a:lnTo>
                    <a:pt x="0" y="184150"/>
                  </a:lnTo>
                  <a:lnTo>
                    <a:pt x="60325" y="180975"/>
                  </a:lnTo>
                  <a:lnTo>
                    <a:pt x="111125" y="165100"/>
                  </a:lnTo>
                  <a:lnTo>
                    <a:pt x="123825" y="101600"/>
                  </a:lnTo>
                  <a:lnTo>
                    <a:pt x="139700" y="88900"/>
                  </a:lnTo>
                  <a:lnTo>
                    <a:pt x="177800" y="73025"/>
                  </a:lnTo>
                  <a:lnTo>
                    <a:pt x="149225" y="53975"/>
                  </a:lnTo>
                  <a:lnTo>
                    <a:pt x="149225" y="53975"/>
                  </a:lnTo>
                  <a:lnTo>
                    <a:pt x="187325" y="3175"/>
                  </a:lnTo>
                  <a:lnTo>
                    <a:pt x="231775" y="0"/>
                  </a:lnTo>
                  <a:lnTo>
                    <a:pt x="238125" y="38100"/>
                  </a:lnTo>
                  <a:lnTo>
                    <a:pt x="250825" y="73025"/>
                  </a:lnTo>
                  <a:lnTo>
                    <a:pt x="276225" y="85725"/>
                  </a:lnTo>
                  <a:lnTo>
                    <a:pt x="307975" y="85725"/>
                  </a:lnTo>
                  <a:lnTo>
                    <a:pt x="330200" y="85725"/>
                  </a:lnTo>
                  <a:lnTo>
                    <a:pt x="368300" y="174625"/>
                  </a:lnTo>
                  <a:lnTo>
                    <a:pt x="396875" y="219075"/>
                  </a:lnTo>
                  <a:lnTo>
                    <a:pt x="428625" y="269875"/>
                  </a:lnTo>
                  <a:lnTo>
                    <a:pt x="403225" y="384175"/>
                  </a:lnTo>
                  <a:lnTo>
                    <a:pt x="492125" y="400050"/>
                  </a:lnTo>
                  <a:lnTo>
                    <a:pt x="619125" y="266700"/>
                  </a:lnTo>
                  <a:lnTo>
                    <a:pt x="657225" y="212725"/>
                  </a:lnTo>
                  <a:lnTo>
                    <a:pt x="758825" y="184150"/>
                  </a:lnTo>
                  <a:lnTo>
                    <a:pt x="803275" y="244475"/>
                  </a:lnTo>
                  <a:lnTo>
                    <a:pt x="898525" y="234950"/>
                  </a:lnTo>
                  <a:lnTo>
                    <a:pt x="939800" y="234950"/>
                  </a:lnTo>
                  <a:lnTo>
                    <a:pt x="1003300" y="196850"/>
                  </a:lnTo>
                  <a:lnTo>
                    <a:pt x="1050925" y="190500"/>
                  </a:lnTo>
                  <a:lnTo>
                    <a:pt x="1050925" y="190500"/>
                  </a:lnTo>
                  <a:lnTo>
                    <a:pt x="1060450" y="215900"/>
                  </a:lnTo>
                  <a:lnTo>
                    <a:pt x="1079500" y="244475"/>
                  </a:lnTo>
                  <a:lnTo>
                    <a:pt x="1079500" y="244475"/>
                  </a:lnTo>
                  <a:lnTo>
                    <a:pt x="1047750" y="273050"/>
                  </a:lnTo>
                  <a:lnTo>
                    <a:pt x="1022350" y="288925"/>
                  </a:lnTo>
                  <a:lnTo>
                    <a:pt x="958850" y="301625"/>
                  </a:lnTo>
                  <a:lnTo>
                    <a:pt x="958850" y="301625"/>
                  </a:lnTo>
                  <a:lnTo>
                    <a:pt x="974725" y="349250"/>
                  </a:lnTo>
                  <a:lnTo>
                    <a:pt x="1016000" y="384175"/>
                  </a:lnTo>
                  <a:lnTo>
                    <a:pt x="1047750" y="412750"/>
                  </a:lnTo>
                  <a:lnTo>
                    <a:pt x="1060450" y="482600"/>
                  </a:lnTo>
                  <a:lnTo>
                    <a:pt x="1060450" y="536575"/>
                  </a:lnTo>
                  <a:lnTo>
                    <a:pt x="1085850" y="593725"/>
                  </a:lnTo>
                  <a:lnTo>
                    <a:pt x="1123950" y="603250"/>
                  </a:lnTo>
                  <a:lnTo>
                    <a:pt x="1136650" y="635000"/>
                  </a:lnTo>
                  <a:lnTo>
                    <a:pt x="1123950" y="685800"/>
                  </a:lnTo>
                  <a:lnTo>
                    <a:pt x="1089025" y="711200"/>
                  </a:lnTo>
                  <a:lnTo>
                    <a:pt x="1101725" y="736600"/>
                  </a:lnTo>
                  <a:lnTo>
                    <a:pt x="1089025" y="765175"/>
                  </a:lnTo>
                  <a:lnTo>
                    <a:pt x="1006475" y="752475"/>
                  </a:lnTo>
                  <a:lnTo>
                    <a:pt x="1009650" y="708025"/>
                  </a:lnTo>
                  <a:lnTo>
                    <a:pt x="1009650" y="708025"/>
                  </a:lnTo>
                  <a:lnTo>
                    <a:pt x="1000125" y="650875"/>
                  </a:lnTo>
                  <a:lnTo>
                    <a:pt x="946150" y="631825"/>
                  </a:lnTo>
                  <a:lnTo>
                    <a:pt x="885825" y="628650"/>
                  </a:lnTo>
                  <a:lnTo>
                    <a:pt x="854075" y="663575"/>
                  </a:lnTo>
                  <a:lnTo>
                    <a:pt x="850900" y="749300"/>
                  </a:lnTo>
                  <a:lnTo>
                    <a:pt x="784225" y="847725"/>
                  </a:lnTo>
                  <a:lnTo>
                    <a:pt x="847725" y="850900"/>
                  </a:lnTo>
                  <a:lnTo>
                    <a:pt x="933450" y="920750"/>
                  </a:lnTo>
                  <a:lnTo>
                    <a:pt x="971550" y="990600"/>
                  </a:lnTo>
                  <a:lnTo>
                    <a:pt x="1038225" y="1028700"/>
                  </a:lnTo>
                  <a:lnTo>
                    <a:pt x="1073150" y="1060450"/>
                  </a:lnTo>
                  <a:lnTo>
                    <a:pt x="1012825" y="1114425"/>
                  </a:lnTo>
                  <a:lnTo>
                    <a:pt x="1019175" y="1177925"/>
                  </a:lnTo>
                  <a:lnTo>
                    <a:pt x="1035050" y="1244600"/>
                  </a:lnTo>
                  <a:lnTo>
                    <a:pt x="996950" y="1349375"/>
                  </a:lnTo>
                  <a:lnTo>
                    <a:pt x="968375" y="1355725"/>
                  </a:lnTo>
                  <a:lnTo>
                    <a:pt x="866775" y="1368425"/>
                  </a:lnTo>
                  <a:lnTo>
                    <a:pt x="863600" y="1466850"/>
                  </a:lnTo>
                  <a:lnTo>
                    <a:pt x="777875" y="1565275"/>
                  </a:lnTo>
                  <a:lnTo>
                    <a:pt x="673100" y="1552575"/>
                  </a:lnTo>
                  <a:lnTo>
                    <a:pt x="679450" y="1527175"/>
                  </a:lnTo>
                  <a:lnTo>
                    <a:pt x="746125" y="1476375"/>
                  </a:lnTo>
                  <a:lnTo>
                    <a:pt x="755650" y="1431925"/>
                  </a:lnTo>
                  <a:lnTo>
                    <a:pt x="708025" y="1400175"/>
                  </a:lnTo>
                  <a:lnTo>
                    <a:pt x="625475" y="1409700"/>
                  </a:lnTo>
                  <a:lnTo>
                    <a:pt x="584200" y="1441450"/>
                  </a:lnTo>
                  <a:lnTo>
                    <a:pt x="520700" y="1384300"/>
                  </a:lnTo>
                  <a:lnTo>
                    <a:pt x="396875" y="1323975"/>
                  </a:lnTo>
                  <a:lnTo>
                    <a:pt x="352425" y="1314450"/>
                  </a:lnTo>
                  <a:lnTo>
                    <a:pt x="222250" y="1371600"/>
                  </a:lnTo>
                  <a:lnTo>
                    <a:pt x="231775" y="1343025"/>
                  </a:lnTo>
                  <a:lnTo>
                    <a:pt x="212725" y="1193800"/>
                  </a:lnTo>
                  <a:lnTo>
                    <a:pt x="174625" y="1168400"/>
                  </a:lnTo>
                  <a:lnTo>
                    <a:pt x="174625" y="1143000"/>
                  </a:lnTo>
                  <a:lnTo>
                    <a:pt x="247650" y="1095375"/>
                  </a:lnTo>
                  <a:lnTo>
                    <a:pt x="292100" y="1044575"/>
                  </a:lnTo>
                  <a:lnTo>
                    <a:pt x="323850" y="1003300"/>
                  </a:lnTo>
                  <a:lnTo>
                    <a:pt x="336550" y="984250"/>
                  </a:lnTo>
                  <a:lnTo>
                    <a:pt x="320675" y="927100"/>
                  </a:lnTo>
                  <a:lnTo>
                    <a:pt x="298450" y="892175"/>
                  </a:lnTo>
                  <a:lnTo>
                    <a:pt x="276225" y="857250"/>
                  </a:lnTo>
                  <a:lnTo>
                    <a:pt x="276225" y="822325"/>
                  </a:lnTo>
                  <a:lnTo>
                    <a:pt x="346075" y="777875"/>
                  </a:lnTo>
                  <a:lnTo>
                    <a:pt x="374650" y="758825"/>
                  </a:lnTo>
                  <a:lnTo>
                    <a:pt x="396875" y="758825"/>
                  </a:lnTo>
                  <a:lnTo>
                    <a:pt x="428625" y="758825"/>
                  </a:lnTo>
                  <a:lnTo>
                    <a:pt x="438150" y="727075"/>
                  </a:lnTo>
                  <a:lnTo>
                    <a:pt x="438150" y="727075"/>
                  </a:lnTo>
                  <a:lnTo>
                    <a:pt x="358775" y="669925"/>
                  </a:lnTo>
                  <a:lnTo>
                    <a:pt x="339725" y="606425"/>
                  </a:lnTo>
                  <a:lnTo>
                    <a:pt x="365125" y="577850"/>
                  </a:lnTo>
                  <a:lnTo>
                    <a:pt x="336550" y="530225"/>
                  </a:lnTo>
                  <a:lnTo>
                    <a:pt x="260350" y="514350"/>
                  </a:lnTo>
                  <a:lnTo>
                    <a:pt x="209550" y="482600"/>
                  </a:lnTo>
                  <a:lnTo>
                    <a:pt x="209550" y="454025"/>
                  </a:lnTo>
                  <a:lnTo>
                    <a:pt x="238125" y="425450"/>
                  </a:lnTo>
                  <a:lnTo>
                    <a:pt x="228600" y="384175"/>
                  </a:lnTo>
                  <a:lnTo>
                    <a:pt x="196850" y="381000"/>
                  </a:lnTo>
                  <a:lnTo>
                    <a:pt x="177800" y="403225"/>
                  </a:lnTo>
                  <a:lnTo>
                    <a:pt x="177800" y="403225"/>
                  </a:lnTo>
                  <a:lnTo>
                    <a:pt x="92075" y="365125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67" name="Полилиния 166"/>
            <p:cNvSpPr/>
            <p:nvPr/>
          </p:nvSpPr>
          <p:spPr>
            <a:xfrm>
              <a:off x="4222509" y="3630661"/>
              <a:ext cx="982071" cy="754528"/>
            </a:xfrm>
            <a:custGeom>
              <a:avLst/>
              <a:gdLst>
                <a:gd name="connsiteX0" fmla="*/ 0 w 1802606"/>
                <a:gd name="connsiteY0" fmla="*/ 854869 h 1483519"/>
                <a:gd name="connsiteX1" fmla="*/ 57150 w 1802606"/>
                <a:gd name="connsiteY1" fmla="*/ 795338 h 1483519"/>
                <a:gd name="connsiteX2" fmla="*/ 71438 w 1802606"/>
                <a:gd name="connsiteY2" fmla="*/ 731044 h 1483519"/>
                <a:gd name="connsiteX3" fmla="*/ 114300 w 1802606"/>
                <a:gd name="connsiteY3" fmla="*/ 669131 h 1483519"/>
                <a:gd name="connsiteX4" fmla="*/ 116681 w 1802606"/>
                <a:gd name="connsiteY4" fmla="*/ 590550 h 1483519"/>
                <a:gd name="connsiteX5" fmla="*/ 150019 w 1802606"/>
                <a:gd name="connsiteY5" fmla="*/ 490538 h 1483519"/>
                <a:gd name="connsiteX6" fmla="*/ 171450 w 1802606"/>
                <a:gd name="connsiteY6" fmla="*/ 483394 h 1483519"/>
                <a:gd name="connsiteX7" fmla="*/ 185738 w 1802606"/>
                <a:gd name="connsiteY7" fmla="*/ 402431 h 1483519"/>
                <a:gd name="connsiteX8" fmla="*/ 200025 w 1802606"/>
                <a:gd name="connsiteY8" fmla="*/ 383381 h 1483519"/>
                <a:gd name="connsiteX9" fmla="*/ 269081 w 1802606"/>
                <a:gd name="connsiteY9" fmla="*/ 376238 h 1483519"/>
                <a:gd name="connsiteX10" fmla="*/ 290513 w 1802606"/>
                <a:gd name="connsiteY10" fmla="*/ 376238 h 1483519"/>
                <a:gd name="connsiteX11" fmla="*/ 330994 w 1802606"/>
                <a:gd name="connsiteY11" fmla="*/ 342900 h 1483519"/>
                <a:gd name="connsiteX12" fmla="*/ 330994 w 1802606"/>
                <a:gd name="connsiteY12" fmla="*/ 342900 h 1483519"/>
                <a:gd name="connsiteX13" fmla="*/ 300038 w 1802606"/>
                <a:gd name="connsiteY13" fmla="*/ 311944 h 1483519"/>
                <a:gd name="connsiteX14" fmla="*/ 259556 w 1802606"/>
                <a:gd name="connsiteY14" fmla="*/ 283369 h 1483519"/>
                <a:gd name="connsiteX15" fmla="*/ 238125 w 1802606"/>
                <a:gd name="connsiteY15" fmla="*/ 273844 h 1483519"/>
                <a:gd name="connsiteX16" fmla="*/ 245269 w 1802606"/>
                <a:gd name="connsiteY16" fmla="*/ 245269 h 1483519"/>
                <a:gd name="connsiteX17" fmla="*/ 266700 w 1802606"/>
                <a:gd name="connsiteY17" fmla="*/ 228600 h 1483519"/>
                <a:gd name="connsiteX18" fmla="*/ 280988 w 1802606"/>
                <a:gd name="connsiteY18" fmla="*/ 221456 h 1483519"/>
                <a:gd name="connsiteX19" fmla="*/ 276225 w 1802606"/>
                <a:gd name="connsiteY19" fmla="*/ 197644 h 1483519"/>
                <a:gd name="connsiteX20" fmla="*/ 261938 w 1802606"/>
                <a:gd name="connsiteY20" fmla="*/ 169069 h 1483519"/>
                <a:gd name="connsiteX21" fmla="*/ 257175 w 1802606"/>
                <a:gd name="connsiteY21" fmla="*/ 102394 h 1483519"/>
                <a:gd name="connsiteX22" fmla="*/ 280988 w 1802606"/>
                <a:gd name="connsiteY22" fmla="*/ 88106 h 1483519"/>
                <a:gd name="connsiteX23" fmla="*/ 311944 w 1802606"/>
                <a:gd name="connsiteY23" fmla="*/ 61913 h 1483519"/>
                <a:gd name="connsiteX24" fmla="*/ 330994 w 1802606"/>
                <a:gd name="connsiteY24" fmla="*/ 28575 h 1483519"/>
                <a:gd name="connsiteX25" fmla="*/ 352425 w 1802606"/>
                <a:gd name="connsiteY25" fmla="*/ 28575 h 1483519"/>
                <a:gd name="connsiteX26" fmla="*/ 371475 w 1802606"/>
                <a:gd name="connsiteY26" fmla="*/ 28575 h 1483519"/>
                <a:gd name="connsiteX27" fmla="*/ 397669 w 1802606"/>
                <a:gd name="connsiteY27" fmla="*/ 9525 h 1483519"/>
                <a:gd name="connsiteX28" fmla="*/ 435769 w 1802606"/>
                <a:gd name="connsiteY28" fmla="*/ 0 h 1483519"/>
                <a:gd name="connsiteX29" fmla="*/ 457200 w 1802606"/>
                <a:gd name="connsiteY29" fmla="*/ 45244 h 1483519"/>
                <a:gd name="connsiteX30" fmla="*/ 459581 w 1802606"/>
                <a:gd name="connsiteY30" fmla="*/ 80963 h 1483519"/>
                <a:gd name="connsiteX31" fmla="*/ 483394 w 1802606"/>
                <a:gd name="connsiteY31" fmla="*/ 102394 h 1483519"/>
                <a:gd name="connsiteX32" fmla="*/ 483394 w 1802606"/>
                <a:gd name="connsiteY32" fmla="*/ 123825 h 1483519"/>
                <a:gd name="connsiteX33" fmla="*/ 490538 w 1802606"/>
                <a:gd name="connsiteY33" fmla="*/ 142875 h 1483519"/>
                <a:gd name="connsiteX34" fmla="*/ 528638 w 1802606"/>
                <a:gd name="connsiteY34" fmla="*/ 145256 h 1483519"/>
                <a:gd name="connsiteX35" fmla="*/ 559594 w 1802606"/>
                <a:gd name="connsiteY35" fmla="*/ 171450 h 1483519"/>
                <a:gd name="connsiteX36" fmla="*/ 685800 w 1802606"/>
                <a:gd name="connsiteY36" fmla="*/ 200025 h 1483519"/>
                <a:gd name="connsiteX37" fmla="*/ 731044 w 1802606"/>
                <a:gd name="connsiteY37" fmla="*/ 211931 h 1483519"/>
                <a:gd name="connsiteX38" fmla="*/ 833438 w 1802606"/>
                <a:gd name="connsiteY38" fmla="*/ 219075 h 1483519"/>
                <a:gd name="connsiteX39" fmla="*/ 828675 w 1802606"/>
                <a:gd name="connsiteY39" fmla="*/ 345281 h 1483519"/>
                <a:gd name="connsiteX40" fmla="*/ 904875 w 1802606"/>
                <a:gd name="connsiteY40" fmla="*/ 342900 h 1483519"/>
                <a:gd name="connsiteX41" fmla="*/ 938213 w 1802606"/>
                <a:gd name="connsiteY41" fmla="*/ 342900 h 1483519"/>
                <a:gd name="connsiteX42" fmla="*/ 950119 w 1802606"/>
                <a:gd name="connsiteY42" fmla="*/ 311944 h 1483519"/>
                <a:gd name="connsiteX43" fmla="*/ 983456 w 1802606"/>
                <a:gd name="connsiteY43" fmla="*/ 297656 h 1483519"/>
                <a:gd name="connsiteX44" fmla="*/ 1004888 w 1802606"/>
                <a:gd name="connsiteY44" fmla="*/ 266700 h 1483519"/>
                <a:gd name="connsiteX45" fmla="*/ 1000125 w 1802606"/>
                <a:gd name="connsiteY45" fmla="*/ 245269 h 1483519"/>
                <a:gd name="connsiteX46" fmla="*/ 1076325 w 1802606"/>
                <a:gd name="connsiteY46" fmla="*/ 242888 h 1483519"/>
                <a:gd name="connsiteX47" fmla="*/ 1119188 w 1802606"/>
                <a:gd name="connsiteY47" fmla="*/ 247650 h 1483519"/>
                <a:gd name="connsiteX48" fmla="*/ 1152525 w 1802606"/>
                <a:gd name="connsiteY48" fmla="*/ 276225 h 1483519"/>
                <a:gd name="connsiteX49" fmla="*/ 1183481 w 1802606"/>
                <a:gd name="connsiteY49" fmla="*/ 300038 h 1483519"/>
                <a:gd name="connsiteX50" fmla="*/ 1197769 w 1802606"/>
                <a:gd name="connsiteY50" fmla="*/ 304800 h 1483519"/>
                <a:gd name="connsiteX51" fmla="*/ 1231106 w 1802606"/>
                <a:gd name="connsiteY51" fmla="*/ 288131 h 1483519"/>
                <a:gd name="connsiteX52" fmla="*/ 1288256 w 1802606"/>
                <a:gd name="connsiteY52" fmla="*/ 288131 h 1483519"/>
                <a:gd name="connsiteX53" fmla="*/ 1321594 w 1802606"/>
                <a:gd name="connsiteY53" fmla="*/ 285750 h 1483519"/>
                <a:gd name="connsiteX54" fmla="*/ 1328738 w 1802606"/>
                <a:gd name="connsiteY54" fmla="*/ 259556 h 1483519"/>
                <a:gd name="connsiteX55" fmla="*/ 1362075 w 1802606"/>
                <a:gd name="connsiteY55" fmla="*/ 259556 h 1483519"/>
                <a:gd name="connsiteX56" fmla="*/ 1383506 w 1802606"/>
                <a:gd name="connsiteY56" fmla="*/ 321469 h 1483519"/>
                <a:gd name="connsiteX57" fmla="*/ 1388269 w 1802606"/>
                <a:gd name="connsiteY57" fmla="*/ 350044 h 1483519"/>
                <a:gd name="connsiteX58" fmla="*/ 1371600 w 1802606"/>
                <a:gd name="connsiteY58" fmla="*/ 381000 h 1483519"/>
                <a:gd name="connsiteX59" fmla="*/ 1395413 w 1802606"/>
                <a:gd name="connsiteY59" fmla="*/ 428625 h 1483519"/>
                <a:gd name="connsiteX60" fmla="*/ 1450181 w 1802606"/>
                <a:gd name="connsiteY60" fmla="*/ 435769 h 1483519"/>
                <a:gd name="connsiteX61" fmla="*/ 1538288 w 1802606"/>
                <a:gd name="connsiteY61" fmla="*/ 469106 h 1483519"/>
                <a:gd name="connsiteX62" fmla="*/ 1545431 w 1802606"/>
                <a:gd name="connsiteY62" fmla="*/ 459581 h 1483519"/>
                <a:gd name="connsiteX63" fmla="*/ 1571625 w 1802606"/>
                <a:gd name="connsiteY63" fmla="*/ 447675 h 1483519"/>
                <a:gd name="connsiteX64" fmla="*/ 1590675 w 1802606"/>
                <a:gd name="connsiteY64" fmla="*/ 457200 h 1483519"/>
                <a:gd name="connsiteX65" fmla="*/ 1600200 w 1802606"/>
                <a:gd name="connsiteY65" fmla="*/ 488156 h 1483519"/>
                <a:gd name="connsiteX66" fmla="*/ 1569244 w 1802606"/>
                <a:gd name="connsiteY66" fmla="*/ 531019 h 1483519"/>
                <a:gd name="connsiteX67" fmla="*/ 1571625 w 1802606"/>
                <a:gd name="connsiteY67" fmla="*/ 557213 h 1483519"/>
                <a:gd name="connsiteX68" fmla="*/ 1621631 w 1802606"/>
                <a:gd name="connsiteY68" fmla="*/ 588169 h 1483519"/>
                <a:gd name="connsiteX69" fmla="*/ 1700213 w 1802606"/>
                <a:gd name="connsiteY69" fmla="*/ 604838 h 1483519"/>
                <a:gd name="connsiteX70" fmla="*/ 1726406 w 1802606"/>
                <a:gd name="connsiteY70" fmla="*/ 645319 h 1483519"/>
                <a:gd name="connsiteX71" fmla="*/ 1707356 w 1802606"/>
                <a:gd name="connsiteY71" fmla="*/ 676275 h 1483519"/>
                <a:gd name="connsiteX72" fmla="*/ 1726406 w 1802606"/>
                <a:gd name="connsiteY72" fmla="*/ 740569 h 1483519"/>
                <a:gd name="connsiteX73" fmla="*/ 1745456 w 1802606"/>
                <a:gd name="connsiteY73" fmla="*/ 762000 h 1483519"/>
                <a:gd name="connsiteX74" fmla="*/ 1802606 w 1802606"/>
                <a:gd name="connsiteY74" fmla="*/ 797719 h 1483519"/>
                <a:gd name="connsiteX75" fmla="*/ 1793081 w 1802606"/>
                <a:gd name="connsiteY75" fmla="*/ 831056 h 1483519"/>
                <a:gd name="connsiteX76" fmla="*/ 1724025 w 1802606"/>
                <a:gd name="connsiteY76" fmla="*/ 833438 h 1483519"/>
                <a:gd name="connsiteX77" fmla="*/ 1633538 w 1802606"/>
                <a:gd name="connsiteY77" fmla="*/ 890588 h 1483519"/>
                <a:gd name="connsiteX78" fmla="*/ 1638300 w 1802606"/>
                <a:gd name="connsiteY78" fmla="*/ 914400 h 1483519"/>
                <a:gd name="connsiteX79" fmla="*/ 1652588 w 1802606"/>
                <a:gd name="connsiteY79" fmla="*/ 945356 h 1483519"/>
                <a:gd name="connsiteX80" fmla="*/ 1688306 w 1802606"/>
                <a:gd name="connsiteY80" fmla="*/ 1004888 h 1483519"/>
                <a:gd name="connsiteX81" fmla="*/ 1702594 w 1802606"/>
                <a:gd name="connsiteY81" fmla="*/ 1054894 h 1483519"/>
                <a:gd name="connsiteX82" fmla="*/ 1638300 w 1802606"/>
                <a:gd name="connsiteY82" fmla="*/ 1131094 h 1483519"/>
                <a:gd name="connsiteX83" fmla="*/ 1602581 w 1802606"/>
                <a:gd name="connsiteY83" fmla="*/ 1183481 h 1483519"/>
                <a:gd name="connsiteX84" fmla="*/ 1533525 w 1802606"/>
                <a:gd name="connsiteY84" fmla="*/ 1216819 h 1483519"/>
                <a:gd name="connsiteX85" fmla="*/ 1533525 w 1802606"/>
                <a:gd name="connsiteY85" fmla="*/ 1245394 h 1483519"/>
                <a:gd name="connsiteX86" fmla="*/ 1576388 w 1802606"/>
                <a:gd name="connsiteY86" fmla="*/ 1264444 h 1483519"/>
                <a:gd name="connsiteX87" fmla="*/ 1593056 w 1802606"/>
                <a:gd name="connsiteY87" fmla="*/ 1421606 h 1483519"/>
                <a:gd name="connsiteX88" fmla="*/ 1585913 w 1802606"/>
                <a:gd name="connsiteY88" fmla="*/ 1428750 h 1483519"/>
                <a:gd name="connsiteX89" fmla="*/ 1533525 w 1802606"/>
                <a:gd name="connsiteY89" fmla="*/ 1404938 h 1483519"/>
                <a:gd name="connsiteX90" fmla="*/ 1445419 w 1802606"/>
                <a:gd name="connsiteY90" fmla="*/ 1447800 h 1483519"/>
                <a:gd name="connsiteX91" fmla="*/ 1340644 w 1802606"/>
                <a:gd name="connsiteY91" fmla="*/ 1347788 h 1483519"/>
                <a:gd name="connsiteX92" fmla="*/ 1364456 w 1802606"/>
                <a:gd name="connsiteY92" fmla="*/ 1216819 h 1483519"/>
                <a:gd name="connsiteX93" fmla="*/ 1369219 w 1802606"/>
                <a:gd name="connsiteY93" fmla="*/ 1102519 h 1483519"/>
                <a:gd name="connsiteX94" fmla="*/ 1328738 w 1802606"/>
                <a:gd name="connsiteY94" fmla="*/ 1092994 h 1483519"/>
                <a:gd name="connsiteX95" fmla="*/ 1273969 w 1802606"/>
                <a:gd name="connsiteY95" fmla="*/ 1102519 h 1483519"/>
                <a:gd name="connsiteX96" fmla="*/ 1247775 w 1802606"/>
                <a:gd name="connsiteY96" fmla="*/ 1069181 h 1483519"/>
                <a:gd name="connsiteX97" fmla="*/ 1171575 w 1802606"/>
                <a:gd name="connsiteY97" fmla="*/ 1181100 h 1483519"/>
                <a:gd name="connsiteX98" fmla="*/ 1185863 w 1802606"/>
                <a:gd name="connsiteY98" fmla="*/ 1221581 h 1483519"/>
                <a:gd name="connsiteX99" fmla="*/ 1197769 w 1802606"/>
                <a:gd name="connsiteY99" fmla="*/ 1264444 h 1483519"/>
                <a:gd name="connsiteX100" fmla="*/ 1126331 w 1802606"/>
                <a:gd name="connsiteY100" fmla="*/ 1293019 h 1483519"/>
                <a:gd name="connsiteX101" fmla="*/ 1050131 w 1802606"/>
                <a:gd name="connsiteY101" fmla="*/ 1171575 h 1483519"/>
                <a:gd name="connsiteX102" fmla="*/ 957263 w 1802606"/>
                <a:gd name="connsiteY102" fmla="*/ 1195388 h 1483519"/>
                <a:gd name="connsiteX103" fmla="*/ 902494 w 1802606"/>
                <a:gd name="connsiteY103" fmla="*/ 1164431 h 1483519"/>
                <a:gd name="connsiteX104" fmla="*/ 862013 w 1802606"/>
                <a:gd name="connsiteY104" fmla="*/ 1185863 h 1483519"/>
                <a:gd name="connsiteX105" fmla="*/ 869156 w 1802606"/>
                <a:gd name="connsiteY105" fmla="*/ 1221581 h 1483519"/>
                <a:gd name="connsiteX106" fmla="*/ 842963 w 1802606"/>
                <a:gd name="connsiteY106" fmla="*/ 1247775 h 1483519"/>
                <a:gd name="connsiteX107" fmla="*/ 831056 w 1802606"/>
                <a:gd name="connsiteY107" fmla="*/ 1309688 h 1483519"/>
                <a:gd name="connsiteX108" fmla="*/ 778669 w 1802606"/>
                <a:gd name="connsiteY108" fmla="*/ 1362075 h 1483519"/>
                <a:gd name="connsiteX109" fmla="*/ 678656 w 1802606"/>
                <a:gd name="connsiteY109" fmla="*/ 1333500 h 1483519"/>
                <a:gd name="connsiteX110" fmla="*/ 671513 w 1802606"/>
                <a:gd name="connsiteY110" fmla="*/ 1366838 h 1483519"/>
                <a:gd name="connsiteX111" fmla="*/ 683419 w 1802606"/>
                <a:gd name="connsiteY111" fmla="*/ 1414463 h 1483519"/>
                <a:gd name="connsiteX112" fmla="*/ 650081 w 1802606"/>
                <a:gd name="connsiteY112" fmla="*/ 1483519 h 1483519"/>
                <a:gd name="connsiteX113" fmla="*/ 540544 w 1802606"/>
                <a:gd name="connsiteY113" fmla="*/ 1426369 h 1483519"/>
                <a:gd name="connsiteX114" fmla="*/ 581025 w 1802606"/>
                <a:gd name="connsiteY114" fmla="*/ 1364456 h 1483519"/>
                <a:gd name="connsiteX115" fmla="*/ 561975 w 1802606"/>
                <a:gd name="connsiteY115" fmla="*/ 1328738 h 1483519"/>
                <a:gd name="connsiteX116" fmla="*/ 590550 w 1802606"/>
                <a:gd name="connsiteY116" fmla="*/ 1226344 h 1483519"/>
                <a:gd name="connsiteX117" fmla="*/ 521494 w 1802606"/>
                <a:gd name="connsiteY117" fmla="*/ 1204913 h 1483519"/>
                <a:gd name="connsiteX118" fmla="*/ 495300 w 1802606"/>
                <a:gd name="connsiteY118" fmla="*/ 1245394 h 1483519"/>
                <a:gd name="connsiteX119" fmla="*/ 481013 w 1802606"/>
                <a:gd name="connsiteY119" fmla="*/ 1276350 h 1483519"/>
                <a:gd name="connsiteX120" fmla="*/ 459581 w 1802606"/>
                <a:gd name="connsiteY120" fmla="*/ 1264444 h 1483519"/>
                <a:gd name="connsiteX121" fmla="*/ 428625 w 1802606"/>
                <a:gd name="connsiteY121" fmla="*/ 1214438 h 1483519"/>
                <a:gd name="connsiteX122" fmla="*/ 404813 w 1802606"/>
                <a:gd name="connsiteY122" fmla="*/ 1231106 h 1483519"/>
                <a:gd name="connsiteX123" fmla="*/ 381000 w 1802606"/>
                <a:gd name="connsiteY123" fmla="*/ 1273969 h 1483519"/>
                <a:gd name="connsiteX124" fmla="*/ 333375 w 1802606"/>
                <a:gd name="connsiteY124" fmla="*/ 1269206 h 1483519"/>
                <a:gd name="connsiteX125" fmla="*/ 314325 w 1802606"/>
                <a:gd name="connsiteY125" fmla="*/ 1185863 h 1483519"/>
                <a:gd name="connsiteX126" fmla="*/ 373856 w 1802606"/>
                <a:gd name="connsiteY126" fmla="*/ 1147763 h 1483519"/>
                <a:gd name="connsiteX127" fmla="*/ 388144 w 1802606"/>
                <a:gd name="connsiteY127" fmla="*/ 1073944 h 1483519"/>
                <a:gd name="connsiteX128" fmla="*/ 385763 w 1802606"/>
                <a:gd name="connsiteY128" fmla="*/ 976313 h 1483519"/>
                <a:gd name="connsiteX129" fmla="*/ 335756 w 1802606"/>
                <a:gd name="connsiteY129" fmla="*/ 914400 h 1483519"/>
                <a:gd name="connsiteX130" fmla="*/ 247650 w 1802606"/>
                <a:gd name="connsiteY130" fmla="*/ 931069 h 1483519"/>
                <a:gd name="connsiteX131" fmla="*/ 164306 w 1802606"/>
                <a:gd name="connsiteY131" fmla="*/ 921544 h 1483519"/>
                <a:gd name="connsiteX132" fmla="*/ 135731 w 1802606"/>
                <a:gd name="connsiteY132" fmla="*/ 881063 h 1483519"/>
                <a:gd name="connsiteX133" fmla="*/ 0 w 1802606"/>
                <a:gd name="connsiteY133" fmla="*/ 854869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802606" h="1483519">
                  <a:moveTo>
                    <a:pt x="0" y="854869"/>
                  </a:moveTo>
                  <a:lnTo>
                    <a:pt x="57150" y="795338"/>
                  </a:lnTo>
                  <a:lnTo>
                    <a:pt x="71438" y="731044"/>
                  </a:lnTo>
                  <a:lnTo>
                    <a:pt x="114300" y="669131"/>
                  </a:lnTo>
                  <a:cubicBezTo>
                    <a:pt x="115094" y="642937"/>
                    <a:pt x="115887" y="616744"/>
                    <a:pt x="116681" y="590550"/>
                  </a:cubicBezTo>
                  <a:lnTo>
                    <a:pt x="150019" y="490538"/>
                  </a:lnTo>
                  <a:lnTo>
                    <a:pt x="171450" y="483394"/>
                  </a:lnTo>
                  <a:lnTo>
                    <a:pt x="185738" y="402431"/>
                  </a:lnTo>
                  <a:lnTo>
                    <a:pt x="200025" y="383381"/>
                  </a:lnTo>
                  <a:lnTo>
                    <a:pt x="269081" y="376238"/>
                  </a:lnTo>
                  <a:lnTo>
                    <a:pt x="290513" y="376238"/>
                  </a:lnTo>
                  <a:lnTo>
                    <a:pt x="330994" y="342900"/>
                  </a:lnTo>
                  <a:lnTo>
                    <a:pt x="330994" y="342900"/>
                  </a:lnTo>
                  <a:lnTo>
                    <a:pt x="300038" y="311944"/>
                  </a:lnTo>
                  <a:lnTo>
                    <a:pt x="259556" y="283369"/>
                  </a:lnTo>
                  <a:lnTo>
                    <a:pt x="238125" y="273844"/>
                  </a:lnTo>
                  <a:lnTo>
                    <a:pt x="245269" y="245269"/>
                  </a:lnTo>
                  <a:lnTo>
                    <a:pt x="266700" y="228600"/>
                  </a:lnTo>
                  <a:lnTo>
                    <a:pt x="280988" y="221456"/>
                  </a:lnTo>
                  <a:lnTo>
                    <a:pt x="276225" y="197644"/>
                  </a:lnTo>
                  <a:lnTo>
                    <a:pt x="261938" y="169069"/>
                  </a:lnTo>
                  <a:lnTo>
                    <a:pt x="257175" y="102394"/>
                  </a:lnTo>
                  <a:lnTo>
                    <a:pt x="280988" y="88106"/>
                  </a:lnTo>
                  <a:lnTo>
                    <a:pt x="311944" y="61913"/>
                  </a:lnTo>
                  <a:lnTo>
                    <a:pt x="330994" y="28575"/>
                  </a:lnTo>
                  <a:lnTo>
                    <a:pt x="352425" y="28575"/>
                  </a:lnTo>
                  <a:lnTo>
                    <a:pt x="371475" y="28575"/>
                  </a:lnTo>
                  <a:lnTo>
                    <a:pt x="397669" y="9525"/>
                  </a:lnTo>
                  <a:lnTo>
                    <a:pt x="435769" y="0"/>
                  </a:lnTo>
                  <a:lnTo>
                    <a:pt x="457200" y="45244"/>
                  </a:lnTo>
                  <a:lnTo>
                    <a:pt x="459581" y="80963"/>
                  </a:lnTo>
                  <a:lnTo>
                    <a:pt x="483394" y="102394"/>
                  </a:lnTo>
                  <a:lnTo>
                    <a:pt x="483394" y="123825"/>
                  </a:lnTo>
                  <a:lnTo>
                    <a:pt x="490538" y="142875"/>
                  </a:lnTo>
                  <a:lnTo>
                    <a:pt x="528638" y="145256"/>
                  </a:lnTo>
                  <a:lnTo>
                    <a:pt x="559594" y="171450"/>
                  </a:lnTo>
                  <a:lnTo>
                    <a:pt x="685800" y="200025"/>
                  </a:lnTo>
                  <a:lnTo>
                    <a:pt x="731044" y="211931"/>
                  </a:lnTo>
                  <a:lnTo>
                    <a:pt x="833438" y="219075"/>
                  </a:lnTo>
                  <a:lnTo>
                    <a:pt x="828675" y="345281"/>
                  </a:lnTo>
                  <a:lnTo>
                    <a:pt x="904875" y="342900"/>
                  </a:lnTo>
                  <a:lnTo>
                    <a:pt x="938213" y="342900"/>
                  </a:lnTo>
                  <a:lnTo>
                    <a:pt x="950119" y="311944"/>
                  </a:lnTo>
                  <a:lnTo>
                    <a:pt x="983456" y="297656"/>
                  </a:lnTo>
                  <a:lnTo>
                    <a:pt x="1004888" y="266700"/>
                  </a:lnTo>
                  <a:lnTo>
                    <a:pt x="1000125" y="245269"/>
                  </a:lnTo>
                  <a:lnTo>
                    <a:pt x="1076325" y="242888"/>
                  </a:lnTo>
                  <a:lnTo>
                    <a:pt x="1119188" y="247650"/>
                  </a:lnTo>
                  <a:lnTo>
                    <a:pt x="1152525" y="276225"/>
                  </a:lnTo>
                  <a:lnTo>
                    <a:pt x="1183481" y="300038"/>
                  </a:lnTo>
                  <a:lnTo>
                    <a:pt x="1197769" y="304800"/>
                  </a:lnTo>
                  <a:lnTo>
                    <a:pt x="1231106" y="288131"/>
                  </a:lnTo>
                  <a:lnTo>
                    <a:pt x="1288256" y="288131"/>
                  </a:lnTo>
                  <a:lnTo>
                    <a:pt x="1321594" y="285750"/>
                  </a:lnTo>
                  <a:lnTo>
                    <a:pt x="1328738" y="259556"/>
                  </a:lnTo>
                  <a:lnTo>
                    <a:pt x="1362075" y="259556"/>
                  </a:lnTo>
                  <a:lnTo>
                    <a:pt x="1383506" y="321469"/>
                  </a:lnTo>
                  <a:lnTo>
                    <a:pt x="1388269" y="350044"/>
                  </a:lnTo>
                  <a:lnTo>
                    <a:pt x="1371600" y="381000"/>
                  </a:lnTo>
                  <a:lnTo>
                    <a:pt x="1395413" y="428625"/>
                  </a:lnTo>
                  <a:lnTo>
                    <a:pt x="1450181" y="435769"/>
                  </a:lnTo>
                  <a:lnTo>
                    <a:pt x="1538288" y="469106"/>
                  </a:lnTo>
                  <a:lnTo>
                    <a:pt x="1545431" y="459581"/>
                  </a:lnTo>
                  <a:lnTo>
                    <a:pt x="1571625" y="447675"/>
                  </a:lnTo>
                  <a:lnTo>
                    <a:pt x="1590675" y="457200"/>
                  </a:lnTo>
                  <a:lnTo>
                    <a:pt x="1600200" y="488156"/>
                  </a:lnTo>
                  <a:lnTo>
                    <a:pt x="1569244" y="531019"/>
                  </a:lnTo>
                  <a:lnTo>
                    <a:pt x="1571625" y="557213"/>
                  </a:lnTo>
                  <a:lnTo>
                    <a:pt x="1621631" y="588169"/>
                  </a:lnTo>
                  <a:lnTo>
                    <a:pt x="1700213" y="604838"/>
                  </a:lnTo>
                  <a:lnTo>
                    <a:pt x="1726406" y="645319"/>
                  </a:lnTo>
                  <a:lnTo>
                    <a:pt x="1707356" y="676275"/>
                  </a:lnTo>
                  <a:lnTo>
                    <a:pt x="1726406" y="740569"/>
                  </a:lnTo>
                  <a:lnTo>
                    <a:pt x="1745456" y="762000"/>
                  </a:lnTo>
                  <a:lnTo>
                    <a:pt x="1802606" y="797719"/>
                  </a:lnTo>
                  <a:lnTo>
                    <a:pt x="1793081" y="831056"/>
                  </a:lnTo>
                  <a:lnTo>
                    <a:pt x="1724025" y="833438"/>
                  </a:lnTo>
                  <a:lnTo>
                    <a:pt x="1633538" y="890588"/>
                  </a:lnTo>
                  <a:lnTo>
                    <a:pt x="1638300" y="914400"/>
                  </a:lnTo>
                  <a:lnTo>
                    <a:pt x="1652588" y="945356"/>
                  </a:lnTo>
                  <a:lnTo>
                    <a:pt x="1688306" y="1004888"/>
                  </a:lnTo>
                  <a:lnTo>
                    <a:pt x="1702594" y="1054894"/>
                  </a:lnTo>
                  <a:lnTo>
                    <a:pt x="1638300" y="1131094"/>
                  </a:lnTo>
                  <a:lnTo>
                    <a:pt x="1602581" y="1183481"/>
                  </a:lnTo>
                  <a:lnTo>
                    <a:pt x="1533525" y="1216819"/>
                  </a:lnTo>
                  <a:lnTo>
                    <a:pt x="1533525" y="1245394"/>
                  </a:lnTo>
                  <a:lnTo>
                    <a:pt x="1576388" y="1264444"/>
                  </a:lnTo>
                  <a:lnTo>
                    <a:pt x="1593056" y="1421606"/>
                  </a:lnTo>
                  <a:lnTo>
                    <a:pt x="1585913" y="1428750"/>
                  </a:lnTo>
                  <a:lnTo>
                    <a:pt x="1533525" y="1404938"/>
                  </a:lnTo>
                  <a:lnTo>
                    <a:pt x="1445419" y="1447800"/>
                  </a:lnTo>
                  <a:lnTo>
                    <a:pt x="1340644" y="1347788"/>
                  </a:lnTo>
                  <a:lnTo>
                    <a:pt x="1364456" y="1216819"/>
                  </a:lnTo>
                  <a:lnTo>
                    <a:pt x="1369219" y="1102519"/>
                  </a:lnTo>
                  <a:lnTo>
                    <a:pt x="1328738" y="1092994"/>
                  </a:lnTo>
                  <a:lnTo>
                    <a:pt x="1273969" y="1102519"/>
                  </a:lnTo>
                  <a:lnTo>
                    <a:pt x="1247775" y="1069181"/>
                  </a:lnTo>
                  <a:lnTo>
                    <a:pt x="1171575" y="1181100"/>
                  </a:lnTo>
                  <a:lnTo>
                    <a:pt x="1185863" y="1221581"/>
                  </a:lnTo>
                  <a:lnTo>
                    <a:pt x="1197769" y="1264444"/>
                  </a:lnTo>
                  <a:lnTo>
                    <a:pt x="1126331" y="1293019"/>
                  </a:lnTo>
                  <a:lnTo>
                    <a:pt x="1050131" y="1171575"/>
                  </a:lnTo>
                  <a:lnTo>
                    <a:pt x="957263" y="1195388"/>
                  </a:lnTo>
                  <a:lnTo>
                    <a:pt x="902494" y="1164431"/>
                  </a:lnTo>
                  <a:lnTo>
                    <a:pt x="862013" y="1185863"/>
                  </a:lnTo>
                  <a:lnTo>
                    <a:pt x="869156" y="1221581"/>
                  </a:lnTo>
                  <a:lnTo>
                    <a:pt x="842963" y="1247775"/>
                  </a:lnTo>
                  <a:lnTo>
                    <a:pt x="831056" y="1309688"/>
                  </a:lnTo>
                  <a:lnTo>
                    <a:pt x="778669" y="1362075"/>
                  </a:lnTo>
                  <a:lnTo>
                    <a:pt x="678656" y="1333500"/>
                  </a:lnTo>
                  <a:lnTo>
                    <a:pt x="671513" y="1366838"/>
                  </a:lnTo>
                  <a:lnTo>
                    <a:pt x="683419" y="1414463"/>
                  </a:lnTo>
                  <a:lnTo>
                    <a:pt x="650081" y="1483519"/>
                  </a:lnTo>
                  <a:lnTo>
                    <a:pt x="540544" y="1426369"/>
                  </a:lnTo>
                  <a:lnTo>
                    <a:pt x="581025" y="1364456"/>
                  </a:lnTo>
                  <a:lnTo>
                    <a:pt x="561975" y="1328738"/>
                  </a:lnTo>
                  <a:lnTo>
                    <a:pt x="590550" y="1226344"/>
                  </a:lnTo>
                  <a:lnTo>
                    <a:pt x="521494" y="1204913"/>
                  </a:lnTo>
                  <a:lnTo>
                    <a:pt x="495300" y="1245394"/>
                  </a:lnTo>
                  <a:lnTo>
                    <a:pt x="481013" y="1276350"/>
                  </a:lnTo>
                  <a:lnTo>
                    <a:pt x="459581" y="1264444"/>
                  </a:lnTo>
                  <a:lnTo>
                    <a:pt x="428625" y="1214438"/>
                  </a:lnTo>
                  <a:lnTo>
                    <a:pt x="404813" y="1231106"/>
                  </a:lnTo>
                  <a:lnTo>
                    <a:pt x="381000" y="1273969"/>
                  </a:lnTo>
                  <a:lnTo>
                    <a:pt x="333375" y="1269206"/>
                  </a:lnTo>
                  <a:lnTo>
                    <a:pt x="314325" y="1185863"/>
                  </a:lnTo>
                  <a:lnTo>
                    <a:pt x="373856" y="1147763"/>
                  </a:lnTo>
                  <a:lnTo>
                    <a:pt x="388144" y="1073944"/>
                  </a:lnTo>
                  <a:cubicBezTo>
                    <a:pt x="387350" y="1041400"/>
                    <a:pt x="386557" y="1008857"/>
                    <a:pt x="385763" y="976313"/>
                  </a:cubicBezTo>
                  <a:lnTo>
                    <a:pt x="335756" y="914400"/>
                  </a:lnTo>
                  <a:lnTo>
                    <a:pt x="247650" y="931069"/>
                  </a:lnTo>
                  <a:lnTo>
                    <a:pt x="164306" y="921544"/>
                  </a:lnTo>
                  <a:lnTo>
                    <a:pt x="135731" y="881063"/>
                  </a:lnTo>
                  <a:lnTo>
                    <a:pt x="0" y="854869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68" name="Полилиния 167"/>
            <p:cNvSpPr/>
            <p:nvPr/>
          </p:nvSpPr>
          <p:spPr>
            <a:xfrm>
              <a:off x="5382140" y="3987705"/>
              <a:ext cx="529934" cy="883941"/>
            </a:xfrm>
            <a:custGeom>
              <a:avLst/>
              <a:gdLst>
                <a:gd name="connsiteX0" fmla="*/ 130175 w 971550"/>
                <a:gd name="connsiteY0" fmla="*/ 0 h 1733550"/>
                <a:gd name="connsiteX1" fmla="*/ 203200 w 971550"/>
                <a:gd name="connsiteY1" fmla="*/ 3175 h 1733550"/>
                <a:gd name="connsiteX2" fmla="*/ 238125 w 971550"/>
                <a:gd name="connsiteY2" fmla="*/ 15875 h 1733550"/>
                <a:gd name="connsiteX3" fmla="*/ 250825 w 971550"/>
                <a:gd name="connsiteY3" fmla="*/ 63500 h 1733550"/>
                <a:gd name="connsiteX4" fmla="*/ 234950 w 971550"/>
                <a:gd name="connsiteY4" fmla="*/ 98425 h 1733550"/>
                <a:gd name="connsiteX5" fmla="*/ 241300 w 971550"/>
                <a:gd name="connsiteY5" fmla="*/ 114300 h 1733550"/>
                <a:gd name="connsiteX6" fmla="*/ 323850 w 971550"/>
                <a:gd name="connsiteY6" fmla="*/ 127000 h 1733550"/>
                <a:gd name="connsiteX7" fmla="*/ 342900 w 971550"/>
                <a:gd name="connsiteY7" fmla="*/ 104775 h 1733550"/>
                <a:gd name="connsiteX8" fmla="*/ 520700 w 971550"/>
                <a:gd name="connsiteY8" fmla="*/ 130175 h 1733550"/>
                <a:gd name="connsiteX9" fmla="*/ 644525 w 971550"/>
                <a:gd name="connsiteY9" fmla="*/ 149225 h 1733550"/>
                <a:gd name="connsiteX10" fmla="*/ 660400 w 971550"/>
                <a:gd name="connsiteY10" fmla="*/ 171450 h 1733550"/>
                <a:gd name="connsiteX11" fmla="*/ 654050 w 971550"/>
                <a:gd name="connsiteY11" fmla="*/ 215900 h 1733550"/>
                <a:gd name="connsiteX12" fmla="*/ 717550 w 971550"/>
                <a:gd name="connsiteY12" fmla="*/ 219075 h 1733550"/>
                <a:gd name="connsiteX13" fmla="*/ 746125 w 971550"/>
                <a:gd name="connsiteY13" fmla="*/ 219075 h 1733550"/>
                <a:gd name="connsiteX14" fmla="*/ 787400 w 971550"/>
                <a:gd name="connsiteY14" fmla="*/ 171450 h 1733550"/>
                <a:gd name="connsiteX15" fmla="*/ 784225 w 971550"/>
                <a:gd name="connsiteY15" fmla="*/ 228600 h 1733550"/>
                <a:gd name="connsiteX16" fmla="*/ 803275 w 971550"/>
                <a:gd name="connsiteY16" fmla="*/ 292100 h 1733550"/>
                <a:gd name="connsiteX17" fmla="*/ 790575 w 971550"/>
                <a:gd name="connsiteY17" fmla="*/ 349250 h 1733550"/>
                <a:gd name="connsiteX18" fmla="*/ 755650 w 971550"/>
                <a:gd name="connsiteY18" fmla="*/ 406400 h 1733550"/>
                <a:gd name="connsiteX19" fmla="*/ 755650 w 971550"/>
                <a:gd name="connsiteY19" fmla="*/ 476250 h 1733550"/>
                <a:gd name="connsiteX20" fmla="*/ 736600 w 971550"/>
                <a:gd name="connsiteY20" fmla="*/ 533400 h 1733550"/>
                <a:gd name="connsiteX21" fmla="*/ 733425 w 971550"/>
                <a:gd name="connsiteY21" fmla="*/ 641350 h 1733550"/>
                <a:gd name="connsiteX22" fmla="*/ 787400 w 971550"/>
                <a:gd name="connsiteY22" fmla="*/ 768350 h 1733550"/>
                <a:gd name="connsiteX23" fmla="*/ 796925 w 971550"/>
                <a:gd name="connsiteY23" fmla="*/ 869950 h 1733550"/>
                <a:gd name="connsiteX24" fmla="*/ 863600 w 971550"/>
                <a:gd name="connsiteY24" fmla="*/ 949325 h 1733550"/>
                <a:gd name="connsiteX25" fmla="*/ 854075 w 971550"/>
                <a:gd name="connsiteY25" fmla="*/ 971550 h 1733550"/>
                <a:gd name="connsiteX26" fmla="*/ 841375 w 971550"/>
                <a:gd name="connsiteY26" fmla="*/ 1000125 h 1733550"/>
                <a:gd name="connsiteX27" fmla="*/ 863600 w 971550"/>
                <a:gd name="connsiteY27" fmla="*/ 1019175 h 1733550"/>
                <a:gd name="connsiteX28" fmla="*/ 841375 w 971550"/>
                <a:gd name="connsiteY28" fmla="*/ 1082675 h 1733550"/>
                <a:gd name="connsiteX29" fmla="*/ 838200 w 971550"/>
                <a:gd name="connsiteY29" fmla="*/ 1117600 h 1733550"/>
                <a:gd name="connsiteX30" fmla="*/ 806450 w 971550"/>
                <a:gd name="connsiteY30" fmla="*/ 1123950 h 1733550"/>
                <a:gd name="connsiteX31" fmla="*/ 847725 w 971550"/>
                <a:gd name="connsiteY31" fmla="*/ 1244600 h 1733550"/>
                <a:gd name="connsiteX32" fmla="*/ 882650 w 971550"/>
                <a:gd name="connsiteY32" fmla="*/ 1355725 h 1733550"/>
                <a:gd name="connsiteX33" fmla="*/ 892175 w 971550"/>
                <a:gd name="connsiteY33" fmla="*/ 1438275 h 1733550"/>
                <a:gd name="connsiteX34" fmla="*/ 927100 w 971550"/>
                <a:gd name="connsiteY34" fmla="*/ 1492250 h 1733550"/>
                <a:gd name="connsiteX35" fmla="*/ 971550 w 971550"/>
                <a:gd name="connsiteY35" fmla="*/ 1533525 h 1733550"/>
                <a:gd name="connsiteX36" fmla="*/ 962025 w 971550"/>
                <a:gd name="connsiteY36" fmla="*/ 1571625 h 1733550"/>
                <a:gd name="connsiteX37" fmla="*/ 828675 w 971550"/>
                <a:gd name="connsiteY37" fmla="*/ 1539875 h 1733550"/>
                <a:gd name="connsiteX38" fmla="*/ 796925 w 971550"/>
                <a:gd name="connsiteY38" fmla="*/ 1593850 h 1733550"/>
                <a:gd name="connsiteX39" fmla="*/ 771525 w 971550"/>
                <a:gd name="connsiteY39" fmla="*/ 1663700 h 1733550"/>
                <a:gd name="connsiteX40" fmla="*/ 723900 w 971550"/>
                <a:gd name="connsiteY40" fmla="*/ 1733550 h 1733550"/>
                <a:gd name="connsiteX41" fmla="*/ 673100 w 971550"/>
                <a:gd name="connsiteY41" fmla="*/ 1682750 h 1733550"/>
                <a:gd name="connsiteX42" fmla="*/ 596900 w 971550"/>
                <a:gd name="connsiteY42" fmla="*/ 1622425 h 1733550"/>
                <a:gd name="connsiteX43" fmla="*/ 565150 w 971550"/>
                <a:gd name="connsiteY43" fmla="*/ 1562100 h 1733550"/>
                <a:gd name="connsiteX44" fmla="*/ 571500 w 971550"/>
                <a:gd name="connsiteY44" fmla="*/ 1454150 h 1733550"/>
                <a:gd name="connsiteX45" fmla="*/ 536575 w 971550"/>
                <a:gd name="connsiteY45" fmla="*/ 1422400 h 1733550"/>
                <a:gd name="connsiteX46" fmla="*/ 501650 w 971550"/>
                <a:gd name="connsiteY46" fmla="*/ 1416050 h 1733550"/>
                <a:gd name="connsiteX47" fmla="*/ 488950 w 971550"/>
                <a:gd name="connsiteY47" fmla="*/ 1355725 h 1733550"/>
                <a:gd name="connsiteX48" fmla="*/ 400050 w 971550"/>
                <a:gd name="connsiteY48" fmla="*/ 1365250 h 1733550"/>
                <a:gd name="connsiteX49" fmla="*/ 396875 w 971550"/>
                <a:gd name="connsiteY49" fmla="*/ 1409700 h 1733550"/>
                <a:gd name="connsiteX50" fmla="*/ 311150 w 971550"/>
                <a:gd name="connsiteY50" fmla="*/ 1454150 h 1733550"/>
                <a:gd name="connsiteX51" fmla="*/ 206375 w 971550"/>
                <a:gd name="connsiteY51" fmla="*/ 1473200 h 1733550"/>
                <a:gd name="connsiteX52" fmla="*/ 184150 w 971550"/>
                <a:gd name="connsiteY52" fmla="*/ 1454150 h 1733550"/>
                <a:gd name="connsiteX53" fmla="*/ 228600 w 971550"/>
                <a:gd name="connsiteY53" fmla="*/ 1393825 h 1733550"/>
                <a:gd name="connsiteX54" fmla="*/ 155575 w 971550"/>
                <a:gd name="connsiteY54" fmla="*/ 1231900 h 1733550"/>
                <a:gd name="connsiteX55" fmla="*/ 111125 w 971550"/>
                <a:gd name="connsiteY55" fmla="*/ 1181100 h 1733550"/>
                <a:gd name="connsiteX56" fmla="*/ 28575 w 971550"/>
                <a:gd name="connsiteY56" fmla="*/ 1133475 h 1733550"/>
                <a:gd name="connsiteX57" fmla="*/ 0 w 971550"/>
                <a:gd name="connsiteY57" fmla="*/ 1047750 h 1733550"/>
                <a:gd name="connsiteX58" fmla="*/ 28575 w 971550"/>
                <a:gd name="connsiteY58" fmla="*/ 1019175 h 1733550"/>
                <a:gd name="connsiteX59" fmla="*/ 98425 w 971550"/>
                <a:gd name="connsiteY59" fmla="*/ 1044575 h 1733550"/>
                <a:gd name="connsiteX60" fmla="*/ 149225 w 971550"/>
                <a:gd name="connsiteY60" fmla="*/ 1066800 h 1733550"/>
                <a:gd name="connsiteX61" fmla="*/ 196850 w 971550"/>
                <a:gd name="connsiteY61" fmla="*/ 1082675 h 1733550"/>
                <a:gd name="connsiteX62" fmla="*/ 196850 w 971550"/>
                <a:gd name="connsiteY62" fmla="*/ 1082675 h 1733550"/>
                <a:gd name="connsiteX63" fmla="*/ 177800 w 971550"/>
                <a:gd name="connsiteY63" fmla="*/ 1035050 h 1733550"/>
                <a:gd name="connsiteX64" fmla="*/ 171450 w 971550"/>
                <a:gd name="connsiteY64" fmla="*/ 1006475 h 1733550"/>
                <a:gd name="connsiteX65" fmla="*/ 257175 w 971550"/>
                <a:gd name="connsiteY65" fmla="*/ 1019175 h 1733550"/>
                <a:gd name="connsiteX66" fmla="*/ 330200 w 971550"/>
                <a:gd name="connsiteY66" fmla="*/ 876300 h 1733550"/>
                <a:gd name="connsiteX67" fmla="*/ 184150 w 971550"/>
                <a:gd name="connsiteY67" fmla="*/ 736600 h 1733550"/>
                <a:gd name="connsiteX68" fmla="*/ 234950 w 971550"/>
                <a:gd name="connsiteY68" fmla="*/ 711200 h 1733550"/>
                <a:gd name="connsiteX69" fmla="*/ 276225 w 971550"/>
                <a:gd name="connsiteY69" fmla="*/ 584200 h 1733550"/>
                <a:gd name="connsiteX70" fmla="*/ 260350 w 971550"/>
                <a:gd name="connsiteY70" fmla="*/ 565150 h 1733550"/>
                <a:gd name="connsiteX71" fmla="*/ 247650 w 971550"/>
                <a:gd name="connsiteY71" fmla="*/ 504825 h 1733550"/>
                <a:gd name="connsiteX72" fmla="*/ 250825 w 971550"/>
                <a:gd name="connsiteY72" fmla="*/ 482600 h 1733550"/>
                <a:gd name="connsiteX73" fmla="*/ 304800 w 971550"/>
                <a:gd name="connsiteY73" fmla="*/ 412750 h 1733550"/>
                <a:gd name="connsiteX74" fmla="*/ 250825 w 971550"/>
                <a:gd name="connsiteY74" fmla="*/ 374650 h 1733550"/>
                <a:gd name="connsiteX75" fmla="*/ 203200 w 971550"/>
                <a:gd name="connsiteY75" fmla="*/ 355600 h 1733550"/>
                <a:gd name="connsiteX76" fmla="*/ 158750 w 971550"/>
                <a:gd name="connsiteY76" fmla="*/ 292100 h 1733550"/>
                <a:gd name="connsiteX77" fmla="*/ 85725 w 971550"/>
                <a:gd name="connsiteY77" fmla="*/ 222250 h 1733550"/>
                <a:gd name="connsiteX78" fmla="*/ 22225 w 971550"/>
                <a:gd name="connsiteY78" fmla="*/ 215900 h 1733550"/>
                <a:gd name="connsiteX79" fmla="*/ 25400 w 971550"/>
                <a:gd name="connsiteY79" fmla="*/ 187325 h 1733550"/>
                <a:gd name="connsiteX80" fmla="*/ 92075 w 971550"/>
                <a:gd name="connsiteY80" fmla="*/ 101600 h 1733550"/>
                <a:gd name="connsiteX81" fmla="*/ 82550 w 971550"/>
                <a:gd name="connsiteY81" fmla="*/ 22225 h 1733550"/>
                <a:gd name="connsiteX82" fmla="*/ 130175 w 971550"/>
                <a:gd name="connsiteY82" fmla="*/ 0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71550" h="1733550">
                  <a:moveTo>
                    <a:pt x="130175" y="0"/>
                  </a:moveTo>
                  <a:lnTo>
                    <a:pt x="203200" y="3175"/>
                  </a:lnTo>
                  <a:lnTo>
                    <a:pt x="238125" y="15875"/>
                  </a:lnTo>
                  <a:lnTo>
                    <a:pt x="250825" y="63500"/>
                  </a:lnTo>
                  <a:lnTo>
                    <a:pt x="234950" y="98425"/>
                  </a:lnTo>
                  <a:lnTo>
                    <a:pt x="241300" y="114300"/>
                  </a:lnTo>
                  <a:lnTo>
                    <a:pt x="323850" y="127000"/>
                  </a:lnTo>
                  <a:lnTo>
                    <a:pt x="342900" y="104775"/>
                  </a:lnTo>
                  <a:lnTo>
                    <a:pt x="520700" y="130175"/>
                  </a:lnTo>
                  <a:lnTo>
                    <a:pt x="644525" y="149225"/>
                  </a:lnTo>
                  <a:lnTo>
                    <a:pt x="660400" y="171450"/>
                  </a:lnTo>
                  <a:lnTo>
                    <a:pt x="654050" y="215900"/>
                  </a:lnTo>
                  <a:lnTo>
                    <a:pt x="717550" y="219075"/>
                  </a:lnTo>
                  <a:lnTo>
                    <a:pt x="746125" y="219075"/>
                  </a:lnTo>
                  <a:lnTo>
                    <a:pt x="787400" y="171450"/>
                  </a:lnTo>
                  <a:lnTo>
                    <a:pt x="784225" y="228600"/>
                  </a:lnTo>
                  <a:lnTo>
                    <a:pt x="803275" y="292100"/>
                  </a:lnTo>
                  <a:lnTo>
                    <a:pt x="790575" y="349250"/>
                  </a:lnTo>
                  <a:lnTo>
                    <a:pt x="755650" y="406400"/>
                  </a:lnTo>
                  <a:lnTo>
                    <a:pt x="755650" y="476250"/>
                  </a:lnTo>
                  <a:lnTo>
                    <a:pt x="736600" y="533400"/>
                  </a:lnTo>
                  <a:cubicBezTo>
                    <a:pt x="735542" y="569383"/>
                    <a:pt x="734483" y="605367"/>
                    <a:pt x="733425" y="641350"/>
                  </a:cubicBezTo>
                  <a:lnTo>
                    <a:pt x="787400" y="768350"/>
                  </a:lnTo>
                  <a:lnTo>
                    <a:pt x="796925" y="869950"/>
                  </a:lnTo>
                  <a:lnTo>
                    <a:pt x="863600" y="949325"/>
                  </a:lnTo>
                  <a:lnTo>
                    <a:pt x="854075" y="971550"/>
                  </a:lnTo>
                  <a:lnTo>
                    <a:pt x="841375" y="1000125"/>
                  </a:lnTo>
                  <a:lnTo>
                    <a:pt x="863600" y="1019175"/>
                  </a:lnTo>
                  <a:lnTo>
                    <a:pt x="841375" y="1082675"/>
                  </a:lnTo>
                  <a:lnTo>
                    <a:pt x="838200" y="1117600"/>
                  </a:lnTo>
                  <a:lnTo>
                    <a:pt x="806450" y="1123950"/>
                  </a:lnTo>
                  <a:lnTo>
                    <a:pt x="847725" y="1244600"/>
                  </a:lnTo>
                  <a:lnTo>
                    <a:pt x="882650" y="1355725"/>
                  </a:lnTo>
                  <a:lnTo>
                    <a:pt x="892175" y="1438275"/>
                  </a:lnTo>
                  <a:lnTo>
                    <a:pt x="927100" y="1492250"/>
                  </a:lnTo>
                  <a:lnTo>
                    <a:pt x="971550" y="1533525"/>
                  </a:lnTo>
                  <a:lnTo>
                    <a:pt x="962025" y="1571625"/>
                  </a:lnTo>
                  <a:lnTo>
                    <a:pt x="828675" y="1539875"/>
                  </a:lnTo>
                  <a:lnTo>
                    <a:pt x="796925" y="1593850"/>
                  </a:lnTo>
                  <a:lnTo>
                    <a:pt x="771525" y="1663700"/>
                  </a:lnTo>
                  <a:lnTo>
                    <a:pt x="723900" y="1733550"/>
                  </a:lnTo>
                  <a:lnTo>
                    <a:pt x="673100" y="1682750"/>
                  </a:lnTo>
                  <a:lnTo>
                    <a:pt x="596900" y="1622425"/>
                  </a:lnTo>
                  <a:lnTo>
                    <a:pt x="565150" y="1562100"/>
                  </a:lnTo>
                  <a:lnTo>
                    <a:pt x="571500" y="1454150"/>
                  </a:lnTo>
                  <a:lnTo>
                    <a:pt x="536575" y="1422400"/>
                  </a:lnTo>
                  <a:lnTo>
                    <a:pt x="501650" y="1416050"/>
                  </a:lnTo>
                  <a:lnTo>
                    <a:pt x="488950" y="1355725"/>
                  </a:lnTo>
                  <a:lnTo>
                    <a:pt x="400050" y="1365250"/>
                  </a:lnTo>
                  <a:lnTo>
                    <a:pt x="396875" y="1409700"/>
                  </a:lnTo>
                  <a:lnTo>
                    <a:pt x="311150" y="1454150"/>
                  </a:lnTo>
                  <a:lnTo>
                    <a:pt x="206375" y="1473200"/>
                  </a:lnTo>
                  <a:lnTo>
                    <a:pt x="184150" y="1454150"/>
                  </a:lnTo>
                  <a:lnTo>
                    <a:pt x="228600" y="1393825"/>
                  </a:lnTo>
                  <a:lnTo>
                    <a:pt x="155575" y="1231900"/>
                  </a:lnTo>
                  <a:lnTo>
                    <a:pt x="111125" y="1181100"/>
                  </a:lnTo>
                  <a:lnTo>
                    <a:pt x="28575" y="1133475"/>
                  </a:lnTo>
                  <a:lnTo>
                    <a:pt x="0" y="1047750"/>
                  </a:lnTo>
                  <a:lnTo>
                    <a:pt x="28575" y="1019175"/>
                  </a:lnTo>
                  <a:lnTo>
                    <a:pt x="98425" y="1044575"/>
                  </a:lnTo>
                  <a:lnTo>
                    <a:pt x="149225" y="1066800"/>
                  </a:lnTo>
                  <a:lnTo>
                    <a:pt x="196850" y="1082675"/>
                  </a:lnTo>
                  <a:lnTo>
                    <a:pt x="196850" y="1082675"/>
                  </a:lnTo>
                  <a:lnTo>
                    <a:pt x="177800" y="1035050"/>
                  </a:lnTo>
                  <a:lnTo>
                    <a:pt x="171450" y="1006475"/>
                  </a:lnTo>
                  <a:lnTo>
                    <a:pt x="257175" y="1019175"/>
                  </a:lnTo>
                  <a:lnTo>
                    <a:pt x="330200" y="876300"/>
                  </a:lnTo>
                  <a:lnTo>
                    <a:pt x="184150" y="736600"/>
                  </a:lnTo>
                  <a:lnTo>
                    <a:pt x="234950" y="711200"/>
                  </a:lnTo>
                  <a:lnTo>
                    <a:pt x="276225" y="584200"/>
                  </a:lnTo>
                  <a:lnTo>
                    <a:pt x="260350" y="565150"/>
                  </a:lnTo>
                  <a:lnTo>
                    <a:pt x="247650" y="504825"/>
                  </a:lnTo>
                  <a:lnTo>
                    <a:pt x="250825" y="482600"/>
                  </a:lnTo>
                  <a:lnTo>
                    <a:pt x="304800" y="412750"/>
                  </a:lnTo>
                  <a:lnTo>
                    <a:pt x="250825" y="374650"/>
                  </a:lnTo>
                  <a:lnTo>
                    <a:pt x="203200" y="355600"/>
                  </a:lnTo>
                  <a:lnTo>
                    <a:pt x="158750" y="292100"/>
                  </a:lnTo>
                  <a:lnTo>
                    <a:pt x="85725" y="222250"/>
                  </a:lnTo>
                  <a:lnTo>
                    <a:pt x="22225" y="215900"/>
                  </a:lnTo>
                  <a:lnTo>
                    <a:pt x="25400" y="187325"/>
                  </a:lnTo>
                  <a:lnTo>
                    <a:pt x="92075" y="101600"/>
                  </a:lnTo>
                  <a:lnTo>
                    <a:pt x="82550" y="22225"/>
                  </a:lnTo>
                  <a:lnTo>
                    <a:pt x="130175" y="0"/>
                  </a:lnTo>
                  <a:close/>
                </a:path>
              </a:pathLst>
            </a:custGeom>
            <a:noFill/>
            <a:ln w="6350" cap="flat" cmpd="sng" algn="ctr">
              <a:solidFill>
                <a:srgbClr val="6C6E68"/>
              </a:solidFill>
              <a:prstDash val="solid"/>
            </a:ln>
            <a:effectLst/>
          </p:spPr>
          <p:txBody>
            <a:bodyPr lIns="58080" tIns="29047" rIns="58080" bIns="29047" anchor="ctr"/>
            <a:lstStyle/>
            <a:p>
              <a:pPr algn="ctr">
                <a:defRPr/>
              </a:pPr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342" name="Полилиния 341"/>
            <p:cNvSpPr/>
            <p:nvPr/>
          </p:nvSpPr>
          <p:spPr>
            <a:xfrm>
              <a:off x="3126947" y="3815538"/>
              <a:ext cx="1307902" cy="550008"/>
            </a:xfrm>
            <a:custGeom>
              <a:avLst/>
              <a:gdLst>
                <a:gd name="connsiteX0" fmla="*/ 0 w 984793"/>
                <a:gd name="connsiteY0" fmla="*/ 221787 h 568921"/>
                <a:gd name="connsiteX1" fmla="*/ 101600 w 984793"/>
                <a:gd name="connsiteY1" fmla="*/ 132887 h 568921"/>
                <a:gd name="connsiteX2" fmla="*/ 220133 w 984793"/>
                <a:gd name="connsiteY2" fmla="*/ 48221 h 568921"/>
                <a:gd name="connsiteX3" fmla="*/ 376767 w 984793"/>
                <a:gd name="connsiteY3" fmla="*/ 1654 h 568921"/>
                <a:gd name="connsiteX4" fmla="*/ 465667 w 984793"/>
                <a:gd name="connsiteY4" fmla="*/ 22821 h 568921"/>
                <a:gd name="connsiteX5" fmla="*/ 635000 w 984793"/>
                <a:gd name="connsiteY5" fmla="*/ 137121 h 568921"/>
                <a:gd name="connsiteX6" fmla="*/ 706967 w 984793"/>
                <a:gd name="connsiteY6" fmla="*/ 192154 h 568921"/>
                <a:gd name="connsiteX7" fmla="*/ 850900 w 984793"/>
                <a:gd name="connsiteY7" fmla="*/ 310687 h 568921"/>
                <a:gd name="connsiteX8" fmla="*/ 922867 w 984793"/>
                <a:gd name="connsiteY8" fmla="*/ 420754 h 568921"/>
                <a:gd name="connsiteX9" fmla="*/ 977900 w 984793"/>
                <a:gd name="connsiteY9" fmla="*/ 543521 h 568921"/>
                <a:gd name="connsiteX10" fmla="*/ 982133 w 984793"/>
                <a:gd name="connsiteY10" fmla="*/ 568921 h 568921"/>
                <a:gd name="connsiteX0" fmla="*/ 0 w 1200693"/>
                <a:gd name="connsiteY0" fmla="*/ 340320 h 568921"/>
                <a:gd name="connsiteX1" fmla="*/ 317500 w 1200693"/>
                <a:gd name="connsiteY1" fmla="*/ 132887 h 568921"/>
                <a:gd name="connsiteX2" fmla="*/ 436033 w 1200693"/>
                <a:gd name="connsiteY2" fmla="*/ 48221 h 568921"/>
                <a:gd name="connsiteX3" fmla="*/ 592667 w 1200693"/>
                <a:gd name="connsiteY3" fmla="*/ 1654 h 568921"/>
                <a:gd name="connsiteX4" fmla="*/ 681567 w 1200693"/>
                <a:gd name="connsiteY4" fmla="*/ 22821 h 568921"/>
                <a:gd name="connsiteX5" fmla="*/ 850900 w 1200693"/>
                <a:gd name="connsiteY5" fmla="*/ 137121 h 568921"/>
                <a:gd name="connsiteX6" fmla="*/ 922867 w 1200693"/>
                <a:gd name="connsiteY6" fmla="*/ 192154 h 568921"/>
                <a:gd name="connsiteX7" fmla="*/ 1066800 w 1200693"/>
                <a:gd name="connsiteY7" fmla="*/ 310687 h 568921"/>
                <a:gd name="connsiteX8" fmla="*/ 1138767 w 1200693"/>
                <a:gd name="connsiteY8" fmla="*/ 420754 h 568921"/>
                <a:gd name="connsiteX9" fmla="*/ 1193800 w 1200693"/>
                <a:gd name="connsiteY9" fmla="*/ 543521 h 568921"/>
                <a:gd name="connsiteX10" fmla="*/ 1198033 w 1200693"/>
                <a:gd name="connsiteY10" fmla="*/ 568921 h 568921"/>
                <a:gd name="connsiteX0" fmla="*/ 0 w 1962693"/>
                <a:gd name="connsiteY0" fmla="*/ 755186 h 755186"/>
                <a:gd name="connsiteX1" fmla="*/ 1079500 w 1962693"/>
                <a:gd name="connsiteY1" fmla="*/ 132887 h 755186"/>
                <a:gd name="connsiteX2" fmla="*/ 1198033 w 1962693"/>
                <a:gd name="connsiteY2" fmla="*/ 48221 h 755186"/>
                <a:gd name="connsiteX3" fmla="*/ 1354667 w 1962693"/>
                <a:gd name="connsiteY3" fmla="*/ 1654 h 755186"/>
                <a:gd name="connsiteX4" fmla="*/ 1443567 w 1962693"/>
                <a:gd name="connsiteY4" fmla="*/ 22821 h 755186"/>
                <a:gd name="connsiteX5" fmla="*/ 1612900 w 1962693"/>
                <a:gd name="connsiteY5" fmla="*/ 137121 h 755186"/>
                <a:gd name="connsiteX6" fmla="*/ 1684867 w 1962693"/>
                <a:gd name="connsiteY6" fmla="*/ 192154 h 755186"/>
                <a:gd name="connsiteX7" fmla="*/ 1828800 w 1962693"/>
                <a:gd name="connsiteY7" fmla="*/ 310687 h 755186"/>
                <a:gd name="connsiteX8" fmla="*/ 1900767 w 1962693"/>
                <a:gd name="connsiteY8" fmla="*/ 420754 h 755186"/>
                <a:gd name="connsiteX9" fmla="*/ 1955800 w 1962693"/>
                <a:gd name="connsiteY9" fmla="*/ 543521 h 755186"/>
                <a:gd name="connsiteX10" fmla="*/ 1960033 w 1962693"/>
                <a:gd name="connsiteY10" fmla="*/ 568921 h 755186"/>
                <a:gd name="connsiteX0" fmla="*/ 0 w 1962693"/>
                <a:gd name="connsiteY0" fmla="*/ 755186 h 755186"/>
                <a:gd name="connsiteX1" fmla="*/ 237067 w 1962693"/>
                <a:gd name="connsiteY1" fmla="*/ 662053 h 755186"/>
                <a:gd name="connsiteX2" fmla="*/ 1079500 w 1962693"/>
                <a:gd name="connsiteY2" fmla="*/ 132887 h 755186"/>
                <a:gd name="connsiteX3" fmla="*/ 1198033 w 1962693"/>
                <a:gd name="connsiteY3" fmla="*/ 48221 h 755186"/>
                <a:gd name="connsiteX4" fmla="*/ 1354667 w 1962693"/>
                <a:gd name="connsiteY4" fmla="*/ 1654 h 755186"/>
                <a:gd name="connsiteX5" fmla="*/ 1443567 w 1962693"/>
                <a:gd name="connsiteY5" fmla="*/ 22821 h 755186"/>
                <a:gd name="connsiteX6" fmla="*/ 1612900 w 1962693"/>
                <a:gd name="connsiteY6" fmla="*/ 137121 h 755186"/>
                <a:gd name="connsiteX7" fmla="*/ 1684867 w 1962693"/>
                <a:gd name="connsiteY7" fmla="*/ 192154 h 755186"/>
                <a:gd name="connsiteX8" fmla="*/ 1828800 w 1962693"/>
                <a:gd name="connsiteY8" fmla="*/ 310687 h 755186"/>
                <a:gd name="connsiteX9" fmla="*/ 1900767 w 1962693"/>
                <a:gd name="connsiteY9" fmla="*/ 420754 h 755186"/>
                <a:gd name="connsiteX10" fmla="*/ 1955800 w 1962693"/>
                <a:gd name="connsiteY10" fmla="*/ 543521 h 755186"/>
                <a:gd name="connsiteX11" fmla="*/ 1960033 w 1962693"/>
                <a:gd name="connsiteY11" fmla="*/ 568921 h 755186"/>
                <a:gd name="connsiteX0" fmla="*/ 0 w 1831460"/>
                <a:gd name="connsiteY0" fmla="*/ 1026120 h 1026120"/>
                <a:gd name="connsiteX1" fmla="*/ 105834 w 1831460"/>
                <a:gd name="connsiteY1" fmla="*/ 662053 h 1026120"/>
                <a:gd name="connsiteX2" fmla="*/ 948267 w 1831460"/>
                <a:gd name="connsiteY2" fmla="*/ 132887 h 1026120"/>
                <a:gd name="connsiteX3" fmla="*/ 1066800 w 1831460"/>
                <a:gd name="connsiteY3" fmla="*/ 48221 h 1026120"/>
                <a:gd name="connsiteX4" fmla="*/ 1223434 w 1831460"/>
                <a:gd name="connsiteY4" fmla="*/ 1654 h 1026120"/>
                <a:gd name="connsiteX5" fmla="*/ 1312334 w 1831460"/>
                <a:gd name="connsiteY5" fmla="*/ 22821 h 1026120"/>
                <a:gd name="connsiteX6" fmla="*/ 1481667 w 1831460"/>
                <a:gd name="connsiteY6" fmla="*/ 137121 h 1026120"/>
                <a:gd name="connsiteX7" fmla="*/ 1553634 w 1831460"/>
                <a:gd name="connsiteY7" fmla="*/ 192154 h 1026120"/>
                <a:gd name="connsiteX8" fmla="*/ 1697567 w 1831460"/>
                <a:gd name="connsiteY8" fmla="*/ 310687 h 1026120"/>
                <a:gd name="connsiteX9" fmla="*/ 1769534 w 1831460"/>
                <a:gd name="connsiteY9" fmla="*/ 420754 h 1026120"/>
                <a:gd name="connsiteX10" fmla="*/ 1824567 w 1831460"/>
                <a:gd name="connsiteY10" fmla="*/ 543521 h 1026120"/>
                <a:gd name="connsiteX11" fmla="*/ 1828800 w 1831460"/>
                <a:gd name="connsiteY11" fmla="*/ 568921 h 1026120"/>
                <a:gd name="connsiteX0" fmla="*/ 0 w 1831460"/>
                <a:gd name="connsiteY0" fmla="*/ 1026120 h 1026120"/>
                <a:gd name="connsiteX1" fmla="*/ 80433 w 1831460"/>
                <a:gd name="connsiteY1" fmla="*/ 789053 h 1026120"/>
                <a:gd name="connsiteX2" fmla="*/ 105834 w 1831460"/>
                <a:gd name="connsiteY2" fmla="*/ 662053 h 1026120"/>
                <a:gd name="connsiteX3" fmla="*/ 948267 w 1831460"/>
                <a:gd name="connsiteY3" fmla="*/ 132887 h 1026120"/>
                <a:gd name="connsiteX4" fmla="*/ 1066800 w 1831460"/>
                <a:gd name="connsiteY4" fmla="*/ 48221 h 1026120"/>
                <a:gd name="connsiteX5" fmla="*/ 1223434 w 1831460"/>
                <a:gd name="connsiteY5" fmla="*/ 1654 h 1026120"/>
                <a:gd name="connsiteX6" fmla="*/ 1312334 w 1831460"/>
                <a:gd name="connsiteY6" fmla="*/ 22821 h 1026120"/>
                <a:gd name="connsiteX7" fmla="*/ 1481667 w 1831460"/>
                <a:gd name="connsiteY7" fmla="*/ 137121 h 1026120"/>
                <a:gd name="connsiteX8" fmla="*/ 1553634 w 1831460"/>
                <a:gd name="connsiteY8" fmla="*/ 192154 h 1026120"/>
                <a:gd name="connsiteX9" fmla="*/ 1697567 w 1831460"/>
                <a:gd name="connsiteY9" fmla="*/ 310687 h 1026120"/>
                <a:gd name="connsiteX10" fmla="*/ 1769534 w 1831460"/>
                <a:gd name="connsiteY10" fmla="*/ 420754 h 1026120"/>
                <a:gd name="connsiteX11" fmla="*/ 1824567 w 1831460"/>
                <a:gd name="connsiteY11" fmla="*/ 543521 h 1026120"/>
                <a:gd name="connsiteX12" fmla="*/ 1828800 w 1831460"/>
                <a:gd name="connsiteY12" fmla="*/ 568921 h 1026120"/>
                <a:gd name="connsiteX0" fmla="*/ 0 w 1831460"/>
                <a:gd name="connsiteY0" fmla="*/ 1026120 h 1026120"/>
                <a:gd name="connsiteX1" fmla="*/ 80433 w 1831460"/>
                <a:gd name="connsiteY1" fmla="*/ 789053 h 1026120"/>
                <a:gd name="connsiteX2" fmla="*/ 165099 w 1831460"/>
                <a:gd name="connsiteY2" fmla="*/ 615486 h 1026120"/>
                <a:gd name="connsiteX3" fmla="*/ 105834 w 1831460"/>
                <a:gd name="connsiteY3" fmla="*/ 662053 h 1026120"/>
                <a:gd name="connsiteX4" fmla="*/ 948267 w 1831460"/>
                <a:gd name="connsiteY4" fmla="*/ 132887 h 1026120"/>
                <a:gd name="connsiteX5" fmla="*/ 1066800 w 1831460"/>
                <a:gd name="connsiteY5" fmla="*/ 48221 h 1026120"/>
                <a:gd name="connsiteX6" fmla="*/ 1223434 w 1831460"/>
                <a:gd name="connsiteY6" fmla="*/ 1654 h 1026120"/>
                <a:gd name="connsiteX7" fmla="*/ 1312334 w 1831460"/>
                <a:gd name="connsiteY7" fmla="*/ 22821 h 1026120"/>
                <a:gd name="connsiteX8" fmla="*/ 1481667 w 1831460"/>
                <a:gd name="connsiteY8" fmla="*/ 137121 h 1026120"/>
                <a:gd name="connsiteX9" fmla="*/ 1553634 w 1831460"/>
                <a:gd name="connsiteY9" fmla="*/ 192154 h 1026120"/>
                <a:gd name="connsiteX10" fmla="*/ 1697567 w 1831460"/>
                <a:gd name="connsiteY10" fmla="*/ 310687 h 1026120"/>
                <a:gd name="connsiteX11" fmla="*/ 1769534 w 1831460"/>
                <a:gd name="connsiteY11" fmla="*/ 420754 h 1026120"/>
                <a:gd name="connsiteX12" fmla="*/ 1824567 w 1831460"/>
                <a:gd name="connsiteY12" fmla="*/ 543521 h 1026120"/>
                <a:gd name="connsiteX13" fmla="*/ 1828800 w 1831460"/>
                <a:gd name="connsiteY13" fmla="*/ 568921 h 1026120"/>
                <a:gd name="connsiteX0" fmla="*/ 0 w 1831460"/>
                <a:gd name="connsiteY0" fmla="*/ 1026120 h 1026120"/>
                <a:gd name="connsiteX1" fmla="*/ 80433 w 1831460"/>
                <a:gd name="connsiteY1" fmla="*/ 789053 h 1026120"/>
                <a:gd name="connsiteX2" fmla="*/ 165099 w 1831460"/>
                <a:gd name="connsiteY2" fmla="*/ 615486 h 1026120"/>
                <a:gd name="connsiteX3" fmla="*/ 118534 w 1831460"/>
                <a:gd name="connsiteY3" fmla="*/ 704386 h 1026120"/>
                <a:gd name="connsiteX4" fmla="*/ 948267 w 1831460"/>
                <a:gd name="connsiteY4" fmla="*/ 132887 h 1026120"/>
                <a:gd name="connsiteX5" fmla="*/ 1066800 w 1831460"/>
                <a:gd name="connsiteY5" fmla="*/ 48221 h 1026120"/>
                <a:gd name="connsiteX6" fmla="*/ 1223434 w 1831460"/>
                <a:gd name="connsiteY6" fmla="*/ 1654 h 1026120"/>
                <a:gd name="connsiteX7" fmla="*/ 1312334 w 1831460"/>
                <a:gd name="connsiteY7" fmla="*/ 22821 h 1026120"/>
                <a:gd name="connsiteX8" fmla="*/ 1481667 w 1831460"/>
                <a:gd name="connsiteY8" fmla="*/ 137121 h 1026120"/>
                <a:gd name="connsiteX9" fmla="*/ 1553634 w 1831460"/>
                <a:gd name="connsiteY9" fmla="*/ 192154 h 1026120"/>
                <a:gd name="connsiteX10" fmla="*/ 1697567 w 1831460"/>
                <a:gd name="connsiteY10" fmla="*/ 310687 h 1026120"/>
                <a:gd name="connsiteX11" fmla="*/ 1769534 w 1831460"/>
                <a:gd name="connsiteY11" fmla="*/ 420754 h 1026120"/>
                <a:gd name="connsiteX12" fmla="*/ 1824567 w 1831460"/>
                <a:gd name="connsiteY12" fmla="*/ 543521 h 1026120"/>
                <a:gd name="connsiteX13" fmla="*/ 1828800 w 1831460"/>
                <a:gd name="connsiteY13" fmla="*/ 568921 h 1026120"/>
                <a:gd name="connsiteX0" fmla="*/ 0 w 1831460"/>
                <a:gd name="connsiteY0" fmla="*/ 1026120 h 1026120"/>
                <a:gd name="connsiteX1" fmla="*/ 80433 w 1831460"/>
                <a:gd name="connsiteY1" fmla="*/ 789053 h 1026120"/>
                <a:gd name="connsiteX2" fmla="*/ 165099 w 1831460"/>
                <a:gd name="connsiteY2" fmla="*/ 615486 h 1026120"/>
                <a:gd name="connsiteX3" fmla="*/ 84667 w 1831460"/>
                <a:gd name="connsiteY3" fmla="*/ 602786 h 1026120"/>
                <a:gd name="connsiteX4" fmla="*/ 948267 w 1831460"/>
                <a:gd name="connsiteY4" fmla="*/ 132887 h 1026120"/>
                <a:gd name="connsiteX5" fmla="*/ 1066800 w 1831460"/>
                <a:gd name="connsiteY5" fmla="*/ 48221 h 1026120"/>
                <a:gd name="connsiteX6" fmla="*/ 1223434 w 1831460"/>
                <a:gd name="connsiteY6" fmla="*/ 1654 h 1026120"/>
                <a:gd name="connsiteX7" fmla="*/ 1312334 w 1831460"/>
                <a:gd name="connsiteY7" fmla="*/ 22821 h 1026120"/>
                <a:gd name="connsiteX8" fmla="*/ 1481667 w 1831460"/>
                <a:gd name="connsiteY8" fmla="*/ 137121 h 1026120"/>
                <a:gd name="connsiteX9" fmla="*/ 1553634 w 1831460"/>
                <a:gd name="connsiteY9" fmla="*/ 192154 h 1026120"/>
                <a:gd name="connsiteX10" fmla="*/ 1697567 w 1831460"/>
                <a:gd name="connsiteY10" fmla="*/ 310687 h 1026120"/>
                <a:gd name="connsiteX11" fmla="*/ 1769534 w 1831460"/>
                <a:gd name="connsiteY11" fmla="*/ 420754 h 1026120"/>
                <a:gd name="connsiteX12" fmla="*/ 1824567 w 1831460"/>
                <a:gd name="connsiteY12" fmla="*/ 543521 h 1026120"/>
                <a:gd name="connsiteX13" fmla="*/ 1828800 w 1831460"/>
                <a:gd name="connsiteY13" fmla="*/ 568921 h 1026120"/>
                <a:gd name="connsiteX0" fmla="*/ 0 w 1831460"/>
                <a:gd name="connsiteY0" fmla="*/ 1026120 h 1026120"/>
                <a:gd name="connsiteX1" fmla="*/ 80433 w 1831460"/>
                <a:gd name="connsiteY1" fmla="*/ 789053 h 1026120"/>
                <a:gd name="connsiteX2" fmla="*/ 101599 w 1831460"/>
                <a:gd name="connsiteY2" fmla="*/ 700152 h 1026120"/>
                <a:gd name="connsiteX3" fmla="*/ 84667 w 1831460"/>
                <a:gd name="connsiteY3" fmla="*/ 602786 h 1026120"/>
                <a:gd name="connsiteX4" fmla="*/ 948267 w 1831460"/>
                <a:gd name="connsiteY4" fmla="*/ 132887 h 1026120"/>
                <a:gd name="connsiteX5" fmla="*/ 1066800 w 1831460"/>
                <a:gd name="connsiteY5" fmla="*/ 48221 h 1026120"/>
                <a:gd name="connsiteX6" fmla="*/ 1223434 w 1831460"/>
                <a:gd name="connsiteY6" fmla="*/ 1654 h 1026120"/>
                <a:gd name="connsiteX7" fmla="*/ 1312334 w 1831460"/>
                <a:gd name="connsiteY7" fmla="*/ 22821 h 1026120"/>
                <a:gd name="connsiteX8" fmla="*/ 1481667 w 1831460"/>
                <a:gd name="connsiteY8" fmla="*/ 137121 h 1026120"/>
                <a:gd name="connsiteX9" fmla="*/ 1553634 w 1831460"/>
                <a:gd name="connsiteY9" fmla="*/ 192154 h 1026120"/>
                <a:gd name="connsiteX10" fmla="*/ 1697567 w 1831460"/>
                <a:gd name="connsiteY10" fmla="*/ 310687 h 1026120"/>
                <a:gd name="connsiteX11" fmla="*/ 1769534 w 1831460"/>
                <a:gd name="connsiteY11" fmla="*/ 420754 h 1026120"/>
                <a:gd name="connsiteX12" fmla="*/ 1824567 w 1831460"/>
                <a:gd name="connsiteY12" fmla="*/ 543521 h 1026120"/>
                <a:gd name="connsiteX13" fmla="*/ 1828800 w 1831460"/>
                <a:gd name="connsiteY13" fmla="*/ 568921 h 1026120"/>
                <a:gd name="connsiteX0" fmla="*/ 0 w 1831460"/>
                <a:gd name="connsiteY0" fmla="*/ 1026120 h 1026120"/>
                <a:gd name="connsiteX1" fmla="*/ 80433 w 1831460"/>
                <a:gd name="connsiteY1" fmla="*/ 789053 h 1026120"/>
                <a:gd name="connsiteX2" fmla="*/ 101599 w 1831460"/>
                <a:gd name="connsiteY2" fmla="*/ 700152 h 1026120"/>
                <a:gd name="connsiteX3" fmla="*/ 198965 w 1831460"/>
                <a:gd name="connsiteY3" fmla="*/ 581620 h 1026120"/>
                <a:gd name="connsiteX4" fmla="*/ 84667 w 1831460"/>
                <a:gd name="connsiteY4" fmla="*/ 602786 h 1026120"/>
                <a:gd name="connsiteX5" fmla="*/ 948267 w 1831460"/>
                <a:gd name="connsiteY5" fmla="*/ 132887 h 1026120"/>
                <a:gd name="connsiteX6" fmla="*/ 1066800 w 1831460"/>
                <a:gd name="connsiteY6" fmla="*/ 48221 h 1026120"/>
                <a:gd name="connsiteX7" fmla="*/ 1223434 w 1831460"/>
                <a:gd name="connsiteY7" fmla="*/ 1654 h 1026120"/>
                <a:gd name="connsiteX8" fmla="*/ 1312334 w 1831460"/>
                <a:gd name="connsiteY8" fmla="*/ 22821 h 1026120"/>
                <a:gd name="connsiteX9" fmla="*/ 1481667 w 1831460"/>
                <a:gd name="connsiteY9" fmla="*/ 137121 h 1026120"/>
                <a:gd name="connsiteX10" fmla="*/ 1553634 w 1831460"/>
                <a:gd name="connsiteY10" fmla="*/ 192154 h 1026120"/>
                <a:gd name="connsiteX11" fmla="*/ 1697567 w 1831460"/>
                <a:gd name="connsiteY11" fmla="*/ 310687 h 1026120"/>
                <a:gd name="connsiteX12" fmla="*/ 1769534 w 1831460"/>
                <a:gd name="connsiteY12" fmla="*/ 420754 h 1026120"/>
                <a:gd name="connsiteX13" fmla="*/ 1824567 w 1831460"/>
                <a:gd name="connsiteY13" fmla="*/ 543521 h 1026120"/>
                <a:gd name="connsiteX14" fmla="*/ 1828800 w 1831460"/>
                <a:gd name="connsiteY14" fmla="*/ 568921 h 1026120"/>
                <a:gd name="connsiteX0" fmla="*/ 0 w 1831460"/>
                <a:gd name="connsiteY0" fmla="*/ 1026120 h 1026120"/>
                <a:gd name="connsiteX1" fmla="*/ 80433 w 1831460"/>
                <a:gd name="connsiteY1" fmla="*/ 789053 h 1026120"/>
                <a:gd name="connsiteX2" fmla="*/ 101599 w 1831460"/>
                <a:gd name="connsiteY2" fmla="*/ 700152 h 1026120"/>
                <a:gd name="connsiteX3" fmla="*/ 198965 w 1831460"/>
                <a:gd name="connsiteY3" fmla="*/ 581620 h 1026120"/>
                <a:gd name="connsiteX4" fmla="*/ 389467 w 1831460"/>
                <a:gd name="connsiteY4" fmla="*/ 450386 h 1026120"/>
                <a:gd name="connsiteX5" fmla="*/ 948267 w 1831460"/>
                <a:gd name="connsiteY5" fmla="*/ 132887 h 1026120"/>
                <a:gd name="connsiteX6" fmla="*/ 1066800 w 1831460"/>
                <a:gd name="connsiteY6" fmla="*/ 48221 h 1026120"/>
                <a:gd name="connsiteX7" fmla="*/ 1223434 w 1831460"/>
                <a:gd name="connsiteY7" fmla="*/ 1654 h 1026120"/>
                <a:gd name="connsiteX8" fmla="*/ 1312334 w 1831460"/>
                <a:gd name="connsiteY8" fmla="*/ 22821 h 1026120"/>
                <a:gd name="connsiteX9" fmla="*/ 1481667 w 1831460"/>
                <a:gd name="connsiteY9" fmla="*/ 137121 h 1026120"/>
                <a:gd name="connsiteX10" fmla="*/ 1553634 w 1831460"/>
                <a:gd name="connsiteY10" fmla="*/ 192154 h 1026120"/>
                <a:gd name="connsiteX11" fmla="*/ 1697567 w 1831460"/>
                <a:gd name="connsiteY11" fmla="*/ 310687 h 1026120"/>
                <a:gd name="connsiteX12" fmla="*/ 1769534 w 1831460"/>
                <a:gd name="connsiteY12" fmla="*/ 420754 h 1026120"/>
                <a:gd name="connsiteX13" fmla="*/ 1824567 w 1831460"/>
                <a:gd name="connsiteY13" fmla="*/ 543521 h 1026120"/>
                <a:gd name="connsiteX14" fmla="*/ 1828800 w 1831460"/>
                <a:gd name="connsiteY14" fmla="*/ 568921 h 102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1460" h="1026120">
                  <a:moveTo>
                    <a:pt x="0" y="1026120"/>
                  </a:moveTo>
                  <a:cubicBezTo>
                    <a:pt x="705" y="985903"/>
                    <a:pt x="62794" y="849731"/>
                    <a:pt x="80433" y="789053"/>
                  </a:cubicBezTo>
                  <a:cubicBezTo>
                    <a:pt x="95955" y="731197"/>
                    <a:pt x="97366" y="721319"/>
                    <a:pt x="101599" y="700152"/>
                  </a:cubicBezTo>
                  <a:cubicBezTo>
                    <a:pt x="100893" y="671224"/>
                    <a:pt x="201787" y="597848"/>
                    <a:pt x="198965" y="581620"/>
                  </a:cubicBezTo>
                  <a:cubicBezTo>
                    <a:pt x="196143" y="565392"/>
                    <a:pt x="244122" y="530819"/>
                    <a:pt x="389467" y="450386"/>
                  </a:cubicBezTo>
                  <a:lnTo>
                    <a:pt x="948267" y="132887"/>
                  </a:lnTo>
                  <a:cubicBezTo>
                    <a:pt x="1061156" y="65860"/>
                    <a:pt x="1020939" y="70093"/>
                    <a:pt x="1066800" y="48221"/>
                  </a:cubicBezTo>
                  <a:cubicBezTo>
                    <a:pt x="1112661" y="26349"/>
                    <a:pt x="1182512" y="5887"/>
                    <a:pt x="1223434" y="1654"/>
                  </a:cubicBezTo>
                  <a:cubicBezTo>
                    <a:pt x="1264356" y="-2579"/>
                    <a:pt x="1269295" y="243"/>
                    <a:pt x="1312334" y="22821"/>
                  </a:cubicBezTo>
                  <a:cubicBezTo>
                    <a:pt x="1355373" y="45399"/>
                    <a:pt x="1441450" y="108899"/>
                    <a:pt x="1481667" y="137121"/>
                  </a:cubicBezTo>
                  <a:cubicBezTo>
                    <a:pt x="1521884" y="165343"/>
                    <a:pt x="1517651" y="163226"/>
                    <a:pt x="1553634" y="192154"/>
                  </a:cubicBezTo>
                  <a:cubicBezTo>
                    <a:pt x="1589617" y="221082"/>
                    <a:pt x="1661584" y="272587"/>
                    <a:pt x="1697567" y="310687"/>
                  </a:cubicBezTo>
                  <a:cubicBezTo>
                    <a:pt x="1733550" y="348787"/>
                    <a:pt x="1748367" y="381948"/>
                    <a:pt x="1769534" y="420754"/>
                  </a:cubicBezTo>
                  <a:cubicBezTo>
                    <a:pt x="1790701" y="459560"/>
                    <a:pt x="1814689" y="518827"/>
                    <a:pt x="1824567" y="543521"/>
                  </a:cubicBezTo>
                  <a:cubicBezTo>
                    <a:pt x="1834445" y="568215"/>
                    <a:pt x="1831622" y="568568"/>
                    <a:pt x="1828800" y="568921"/>
                  </a:cubicBezTo>
                </a:path>
              </a:pathLst>
            </a:custGeom>
            <a:noFill/>
            <a:ln w="19050">
              <a:solidFill>
                <a:srgbClr val="0033CC"/>
              </a:solidFill>
              <a:headEnd w="sm" len="sm"/>
              <a:tailEnd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68" tIns="34284" rIns="68568" bIns="34284" anchor="ctr"/>
            <a:lstStyle/>
            <a:p>
              <a:pPr algn="ctr">
                <a:defRPr/>
              </a:pPr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37" name="Прямоугольник 436"/>
            <p:cNvSpPr/>
            <p:nvPr/>
          </p:nvSpPr>
          <p:spPr>
            <a:xfrm>
              <a:off x="3290777" y="4511136"/>
              <a:ext cx="1391191" cy="144435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2957" tIns="22957" rIns="22957" bIns="22957" anchor="ctr"/>
            <a:lstStyle/>
            <a:p>
              <a:pPr algn="ctr">
                <a:defRPr/>
              </a:pPr>
              <a:r>
                <a:rPr lang="ru-RU" altLang="ru-RU" sz="900" b="1" dirty="0">
                  <a:solidFill>
                    <a:srgbClr val="0000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ahoma" pitchFamily="34" charset="0"/>
                  <a:cs typeface="Tahoma" pitchFamily="34" charset="0"/>
                </a:rPr>
                <a:t>р. Большой Черемшан</a:t>
              </a:r>
            </a:p>
          </p:txBody>
        </p:sp>
        <p:cxnSp>
          <p:nvCxnSpPr>
            <p:cNvPr id="438" name="Прямая соединительная линия 437"/>
            <p:cNvCxnSpPr>
              <a:stCxn id="342" idx="4"/>
              <a:endCxn id="437" idx="1"/>
            </p:cNvCxnSpPr>
            <p:nvPr/>
          </p:nvCxnSpPr>
          <p:spPr>
            <a:xfrm flipH="1">
              <a:off x="3291028" y="4057196"/>
              <a:ext cx="113783" cy="526207"/>
            </a:xfrm>
            <a:prstGeom prst="line">
              <a:avLst/>
            </a:prstGeom>
            <a:ln w="15875">
              <a:gradFill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5400000" scaled="0"/>
              </a:gradFill>
              <a:head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99" name="Прямая соединительная линия 298"/>
          <p:cNvCxnSpPr/>
          <p:nvPr/>
        </p:nvCxnSpPr>
        <p:spPr>
          <a:xfrm>
            <a:off x="6081713" y="5372100"/>
            <a:ext cx="128587" cy="171450"/>
          </a:xfrm>
          <a:prstGeom prst="line">
            <a:avLst/>
          </a:prstGeom>
          <a:ln w="57150" cmpd="dbl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14" name="Rectangle 113"/>
          <p:cNvSpPr>
            <a:spLocks noChangeArrowheads="1"/>
          </p:cNvSpPr>
          <p:nvPr/>
        </p:nvSpPr>
        <p:spPr bwMode="auto">
          <a:xfrm>
            <a:off x="5" y="15"/>
            <a:ext cx="12190413" cy="81597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04" tIns="27542" rIns="55104" bIns="27542" anchor="ctr"/>
          <a:lstStyle/>
          <a:p>
            <a:pPr algn="ctr" defTabSz="1254125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КАРТА ОБСТАНОВКИ, СВЯЗАННОЙ С  ПРОХОЖДЕНИЕМ ВЕСЕННЕГО ПОЛОВОДЬЯ </a:t>
            </a:r>
          </a:p>
          <a:p>
            <a:pPr algn="ctr" defTabSz="1254125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 НА ТЕРРИТОРИИ РЕСПУБЛИКИ ТАТАРСТАН</a:t>
            </a:r>
          </a:p>
        </p:txBody>
      </p:sp>
      <p:grpSp>
        <p:nvGrpSpPr>
          <p:cNvPr id="47115" name="Группа 57"/>
          <p:cNvGrpSpPr>
            <a:grpSpLocks/>
          </p:cNvGrpSpPr>
          <p:nvPr/>
        </p:nvGrpSpPr>
        <p:grpSpPr bwMode="auto">
          <a:xfrm>
            <a:off x="8728075" y="5114925"/>
            <a:ext cx="2986088" cy="1487488"/>
            <a:chOff x="6400800" y="3340096"/>
            <a:chExt cx="2438400" cy="1321309"/>
          </a:xfrm>
        </p:grpSpPr>
        <p:sp>
          <p:nvSpPr>
            <p:cNvPr id="56" name="Прямоугольник 55"/>
            <p:cNvSpPr/>
            <p:nvPr/>
          </p:nvSpPr>
          <p:spPr>
            <a:xfrm>
              <a:off x="6400800" y="3340096"/>
              <a:ext cx="2438400" cy="1321309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47263" name="Группа 54"/>
            <p:cNvGrpSpPr>
              <a:grpSpLocks/>
            </p:cNvGrpSpPr>
            <p:nvPr/>
          </p:nvGrpSpPr>
          <p:grpSpPr bwMode="auto">
            <a:xfrm>
              <a:off x="6476156" y="3411343"/>
              <a:ext cx="2363043" cy="1162539"/>
              <a:chOff x="6540281" y="3816586"/>
              <a:chExt cx="2363043" cy="1162539"/>
            </a:xfrm>
          </p:grpSpPr>
          <p:sp>
            <p:nvSpPr>
              <p:cNvPr id="42" name="Прямоугольник 41"/>
              <p:cNvSpPr/>
              <p:nvPr/>
            </p:nvSpPr>
            <p:spPr>
              <a:xfrm>
                <a:off x="6629559" y="3817257"/>
                <a:ext cx="2057278" cy="157937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  <p:sp>
            <p:nvSpPr>
              <p:cNvPr id="289" name="Полилиния 288"/>
              <p:cNvSpPr/>
              <p:nvPr/>
            </p:nvSpPr>
            <p:spPr>
              <a:xfrm>
                <a:off x="6705600" y="4014516"/>
                <a:ext cx="190500" cy="243936"/>
              </a:xfrm>
              <a:custGeom>
                <a:avLst/>
                <a:gdLst>
                  <a:gd name="connsiteX0" fmla="*/ 203200 w 1403350"/>
                  <a:gd name="connsiteY0" fmla="*/ 412750 h 1409700"/>
                  <a:gd name="connsiteX1" fmla="*/ 292100 w 1403350"/>
                  <a:gd name="connsiteY1" fmla="*/ 406400 h 1409700"/>
                  <a:gd name="connsiteX2" fmla="*/ 342900 w 1403350"/>
                  <a:gd name="connsiteY2" fmla="*/ 381000 h 1409700"/>
                  <a:gd name="connsiteX3" fmla="*/ 419100 w 1403350"/>
                  <a:gd name="connsiteY3" fmla="*/ 381000 h 1409700"/>
                  <a:gd name="connsiteX4" fmla="*/ 444500 w 1403350"/>
                  <a:gd name="connsiteY4" fmla="*/ 368300 h 1409700"/>
                  <a:gd name="connsiteX5" fmla="*/ 527050 w 1403350"/>
                  <a:gd name="connsiteY5" fmla="*/ 425450 h 1409700"/>
                  <a:gd name="connsiteX6" fmla="*/ 558800 w 1403350"/>
                  <a:gd name="connsiteY6" fmla="*/ 425450 h 1409700"/>
                  <a:gd name="connsiteX7" fmla="*/ 558800 w 1403350"/>
                  <a:gd name="connsiteY7" fmla="*/ 355600 h 1409700"/>
                  <a:gd name="connsiteX8" fmla="*/ 539750 w 1403350"/>
                  <a:gd name="connsiteY8" fmla="*/ 279400 h 1409700"/>
                  <a:gd name="connsiteX9" fmla="*/ 584200 w 1403350"/>
                  <a:gd name="connsiteY9" fmla="*/ 241300 h 1409700"/>
                  <a:gd name="connsiteX10" fmla="*/ 552450 w 1403350"/>
                  <a:gd name="connsiteY10" fmla="*/ 177800 h 1409700"/>
                  <a:gd name="connsiteX11" fmla="*/ 584200 w 1403350"/>
                  <a:gd name="connsiteY11" fmla="*/ 133350 h 1409700"/>
                  <a:gd name="connsiteX12" fmla="*/ 558800 w 1403350"/>
                  <a:gd name="connsiteY12" fmla="*/ 57150 h 1409700"/>
                  <a:gd name="connsiteX13" fmla="*/ 558800 w 1403350"/>
                  <a:gd name="connsiteY13" fmla="*/ 0 h 1409700"/>
                  <a:gd name="connsiteX14" fmla="*/ 558800 w 1403350"/>
                  <a:gd name="connsiteY14" fmla="*/ 0 h 1409700"/>
                  <a:gd name="connsiteX15" fmla="*/ 558800 w 1403350"/>
                  <a:gd name="connsiteY15" fmla="*/ 0 h 1409700"/>
                  <a:gd name="connsiteX16" fmla="*/ 615950 w 1403350"/>
                  <a:gd name="connsiteY16" fmla="*/ 82550 h 1409700"/>
                  <a:gd name="connsiteX17" fmla="*/ 647700 w 1403350"/>
                  <a:gd name="connsiteY17" fmla="*/ 146050 h 1409700"/>
                  <a:gd name="connsiteX18" fmla="*/ 679450 w 1403350"/>
                  <a:gd name="connsiteY18" fmla="*/ 190500 h 1409700"/>
                  <a:gd name="connsiteX19" fmla="*/ 730250 w 1403350"/>
                  <a:gd name="connsiteY19" fmla="*/ 190500 h 1409700"/>
                  <a:gd name="connsiteX20" fmla="*/ 806450 w 1403350"/>
                  <a:gd name="connsiteY20" fmla="*/ 222250 h 1409700"/>
                  <a:gd name="connsiteX21" fmla="*/ 882650 w 1403350"/>
                  <a:gd name="connsiteY21" fmla="*/ 247650 h 1409700"/>
                  <a:gd name="connsiteX22" fmla="*/ 958850 w 1403350"/>
                  <a:gd name="connsiteY22" fmla="*/ 273050 h 1409700"/>
                  <a:gd name="connsiteX23" fmla="*/ 1016000 w 1403350"/>
                  <a:gd name="connsiteY23" fmla="*/ 279400 h 1409700"/>
                  <a:gd name="connsiteX24" fmla="*/ 1066800 w 1403350"/>
                  <a:gd name="connsiteY24" fmla="*/ 222250 h 1409700"/>
                  <a:gd name="connsiteX25" fmla="*/ 1130300 w 1403350"/>
                  <a:gd name="connsiteY25" fmla="*/ 234950 h 1409700"/>
                  <a:gd name="connsiteX26" fmla="*/ 1143000 w 1403350"/>
                  <a:gd name="connsiteY26" fmla="*/ 317500 h 1409700"/>
                  <a:gd name="connsiteX27" fmla="*/ 1212850 w 1403350"/>
                  <a:gd name="connsiteY27" fmla="*/ 374650 h 1409700"/>
                  <a:gd name="connsiteX28" fmla="*/ 1244600 w 1403350"/>
                  <a:gd name="connsiteY28" fmla="*/ 457200 h 1409700"/>
                  <a:gd name="connsiteX29" fmla="*/ 1276350 w 1403350"/>
                  <a:gd name="connsiteY29" fmla="*/ 469900 h 1409700"/>
                  <a:gd name="connsiteX30" fmla="*/ 1289050 w 1403350"/>
                  <a:gd name="connsiteY30" fmla="*/ 539750 h 1409700"/>
                  <a:gd name="connsiteX31" fmla="*/ 1289050 w 1403350"/>
                  <a:gd name="connsiteY31" fmla="*/ 539750 h 1409700"/>
                  <a:gd name="connsiteX32" fmla="*/ 1238250 w 1403350"/>
                  <a:gd name="connsiteY32" fmla="*/ 565150 h 1409700"/>
                  <a:gd name="connsiteX33" fmla="*/ 1212850 w 1403350"/>
                  <a:gd name="connsiteY33" fmla="*/ 666750 h 1409700"/>
                  <a:gd name="connsiteX34" fmla="*/ 1123950 w 1403350"/>
                  <a:gd name="connsiteY34" fmla="*/ 711200 h 1409700"/>
                  <a:gd name="connsiteX35" fmla="*/ 1111250 w 1403350"/>
                  <a:gd name="connsiteY35" fmla="*/ 755650 h 1409700"/>
                  <a:gd name="connsiteX36" fmla="*/ 1149350 w 1403350"/>
                  <a:gd name="connsiteY36" fmla="*/ 863600 h 1409700"/>
                  <a:gd name="connsiteX37" fmla="*/ 1219200 w 1403350"/>
                  <a:gd name="connsiteY37" fmla="*/ 857250 h 1409700"/>
                  <a:gd name="connsiteX38" fmla="*/ 1238250 w 1403350"/>
                  <a:gd name="connsiteY38" fmla="*/ 787400 h 1409700"/>
                  <a:gd name="connsiteX39" fmla="*/ 1289050 w 1403350"/>
                  <a:gd name="connsiteY39" fmla="*/ 793750 h 1409700"/>
                  <a:gd name="connsiteX40" fmla="*/ 1397000 w 1403350"/>
                  <a:gd name="connsiteY40" fmla="*/ 876300 h 1409700"/>
                  <a:gd name="connsiteX41" fmla="*/ 1403350 w 1403350"/>
                  <a:gd name="connsiteY41" fmla="*/ 1047750 h 1409700"/>
                  <a:gd name="connsiteX42" fmla="*/ 1358900 w 1403350"/>
                  <a:gd name="connsiteY42" fmla="*/ 1047750 h 1409700"/>
                  <a:gd name="connsiteX43" fmla="*/ 1149350 w 1403350"/>
                  <a:gd name="connsiteY43" fmla="*/ 1098550 h 1409700"/>
                  <a:gd name="connsiteX44" fmla="*/ 1104900 w 1403350"/>
                  <a:gd name="connsiteY44" fmla="*/ 1212850 h 1409700"/>
                  <a:gd name="connsiteX45" fmla="*/ 933450 w 1403350"/>
                  <a:gd name="connsiteY45" fmla="*/ 1384300 h 1409700"/>
                  <a:gd name="connsiteX46" fmla="*/ 850900 w 1403350"/>
                  <a:gd name="connsiteY46" fmla="*/ 1397000 h 1409700"/>
                  <a:gd name="connsiteX47" fmla="*/ 762000 w 1403350"/>
                  <a:gd name="connsiteY47" fmla="*/ 1409700 h 1409700"/>
                  <a:gd name="connsiteX48" fmla="*/ 660400 w 1403350"/>
                  <a:gd name="connsiteY48" fmla="*/ 1409700 h 1409700"/>
                  <a:gd name="connsiteX49" fmla="*/ 609600 w 1403350"/>
                  <a:gd name="connsiteY49" fmla="*/ 1390650 h 1409700"/>
                  <a:gd name="connsiteX50" fmla="*/ 577850 w 1403350"/>
                  <a:gd name="connsiteY50" fmla="*/ 1320800 h 1409700"/>
                  <a:gd name="connsiteX51" fmla="*/ 539750 w 1403350"/>
                  <a:gd name="connsiteY51" fmla="*/ 1320800 h 1409700"/>
                  <a:gd name="connsiteX52" fmla="*/ 527050 w 1403350"/>
                  <a:gd name="connsiteY52" fmla="*/ 1352550 h 1409700"/>
                  <a:gd name="connsiteX53" fmla="*/ 495300 w 1403350"/>
                  <a:gd name="connsiteY53" fmla="*/ 1282700 h 1409700"/>
                  <a:gd name="connsiteX54" fmla="*/ 546100 w 1403350"/>
                  <a:gd name="connsiteY54" fmla="*/ 1238250 h 1409700"/>
                  <a:gd name="connsiteX55" fmla="*/ 539750 w 1403350"/>
                  <a:gd name="connsiteY55" fmla="*/ 1193800 h 1409700"/>
                  <a:gd name="connsiteX56" fmla="*/ 444500 w 1403350"/>
                  <a:gd name="connsiteY56" fmla="*/ 1168400 h 1409700"/>
                  <a:gd name="connsiteX57" fmla="*/ 342900 w 1403350"/>
                  <a:gd name="connsiteY57" fmla="*/ 1168400 h 1409700"/>
                  <a:gd name="connsiteX58" fmla="*/ 228600 w 1403350"/>
                  <a:gd name="connsiteY58" fmla="*/ 1130300 h 1409700"/>
                  <a:gd name="connsiteX59" fmla="*/ 120650 w 1403350"/>
                  <a:gd name="connsiteY59" fmla="*/ 1111250 h 1409700"/>
                  <a:gd name="connsiteX60" fmla="*/ 63500 w 1403350"/>
                  <a:gd name="connsiteY60" fmla="*/ 1111250 h 1409700"/>
                  <a:gd name="connsiteX61" fmla="*/ 19050 w 1403350"/>
                  <a:gd name="connsiteY61" fmla="*/ 1003300 h 1409700"/>
                  <a:gd name="connsiteX62" fmla="*/ 57150 w 1403350"/>
                  <a:gd name="connsiteY62" fmla="*/ 946150 h 1409700"/>
                  <a:gd name="connsiteX63" fmla="*/ 57150 w 1403350"/>
                  <a:gd name="connsiteY63" fmla="*/ 882650 h 1409700"/>
                  <a:gd name="connsiteX64" fmla="*/ 0 w 1403350"/>
                  <a:gd name="connsiteY64" fmla="*/ 844550 h 1409700"/>
                  <a:gd name="connsiteX65" fmla="*/ 57150 w 1403350"/>
                  <a:gd name="connsiteY65" fmla="*/ 781050 h 1409700"/>
                  <a:gd name="connsiteX66" fmla="*/ 107950 w 1403350"/>
                  <a:gd name="connsiteY66" fmla="*/ 755650 h 1409700"/>
                  <a:gd name="connsiteX67" fmla="*/ 184150 w 1403350"/>
                  <a:gd name="connsiteY67" fmla="*/ 806450 h 1409700"/>
                  <a:gd name="connsiteX68" fmla="*/ 266700 w 1403350"/>
                  <a:gd name="connsiteY68" fmla="*/ 781050 h 1409700"/>
                  <a:gd name="connsiteX69" fmla="*/ 342900 w 1403350"/>
                  <a:gd name="connsiteY69" fmla="*/ 774700 h 1409700"/>
                  <a:gd name="connsiteX70" fmla="*/ 406400 w 1403350"/>
                  <a:gd name="connsiteY70" fmla="*/ 768350 h 1409700"/>
                  <a:gd name="connsiteX71" fmla="*/ 450850 w 1403350"/>
                  <a:gd name="connsiteY71" fmla="*/ 685800 h 1409700"/>
                  <a:gd name="connsiteX72" fmla="*/ 450850 w 1403350"/>
                  <a:gd name="connsiteY72" fmla="*/ 596900 h 1409700"/>
                  <a:gd name="connsiteX73" fmla="*/ 438150 w 1403350"/>
                  <a:gd name="connsiteY73" fmla="*/ 546100 h 1409700"/>
                  <a:gd name="connsiteX74" fmla="*/ 304800 w 1403350"/>
                  <a:gd name="connsiteY74" fmla="*/ 495300 h 1409700"/>
                  <a:gd name="connsiteX75" fmla="*/ 260350 w 1403350"/>
                  <a:gd name="connsiteY75" fmla="*/ 584200 h 1409700"/>
                  <a:gd name="connsiteX76" fmla="*/ 260350 w 1403350"/>
                  <a:gd name="connsiteY76" fmla="*/ 584200 h 1409700"/>
                  <a:gd name="connsiteX77" fmla="*/ 203200 w 1403350"/>
                  <a:gd name="connsiteY77" fmla="*/ 412750 h 140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403350" h="1409700">
                    <a:moveTo>
                      <a:pt x="203200" y="412750"/>
                    </a:moveTo>
                    <a:lnTo>
                      <a:pt x="292100" y="406400"/>
                    </a:lnTo>
                    <a:lnTo>
                      <a:pt x="342900" y="381000"/>
                    </a:lnTo>
                    <a:lnTo>
                      <a:pt x="419100" y="381000"/>
                    </a:lnTo>
                    <a:lnTo>
                      <a:pt x="444500" y="368300"/>
                    </a:lnTo>
                    <a:lnTo>
                      <a:pt x="527050" y="425450"/>
                    </a:lnTo>
                    <a:lnTo>
                      <a:pt x="558800" y="425450"/>
                    </a:lnTo>
                    <a:lnTo>
                      <a:pt x="558800" y="355600"/>
                    </a:lnTo>
                    <a:lnTo>
                      <a:pt x="539750" y="279400"/>
                    </a:lnTo>
                    <a:lnTo>
                      <a:pt x="584200" y="241300"/>
                    </a:lnTo>
                    <a:lnTo>
                      <a:pt x="552450" y="177800"/>
                    </a:lnTo>
                    <a:lnTo>
                      <a:pt x="584200" y="133350"/>
                    </a:lnTo>
                    <a:lnTo>
                      <a:pt x="558800" y="57150"/>
                    </a:lnTo>
                    <a:lnTo>
                      <a:pt x="558800" y="0"/>
                    </a:lnTo>
                    <a:lnTo>
                      <a:pt x="558800" y="0"/>
                    </a:lnTo>
                    <a:lnTo>
                      <a:pt x="558800" y="0"/>
                    </a:lnTo>
                    <a:lnTo>
                      <a:pt x="615950" y="82550"/>
                    </a:lnTo>
                    <a:lnTo>
                      <a:pt x="647700" y="146050"/>
                    </a:lnTo>
                    <a:lnTo>
                      <a:pt x="679450" y="190500"/>
                    </a:lnTo>
                    <a:lnTo>
                      <a:pt x="730250" y="190500"/>
                    </a:lnTo>
                    <a:lnTo>
                      <a:pt x="806450" y="222250"/>
                    </a:lnTo>
                    <a:lnTo>
                      <a:pt x="882650" y="247650"/>
                    </a:lnTo>
                    <a:lnTo>
                      <a:pt x="958850" y="273050"/>
                    </a:lnTo>
                    <a:lnTo>
                      <a:pt x="1016000" y="279400"/>
                    </a:lnTo>
                    <a:lnTo>
                      <a:pt x="1066800" y="222250"/>
                    </a:lnTo>
                    <a:lnTo>
                      <a:pt x="1130300" y="234950"/>
                    </a:lnTo>
                    <a:lnTo>
                      <a:pt x="1143000" y="317500"/>
                    </a:lnTo>
                    <a:lnTo>
                      <a:pt x="1212850" y="374650"/>
                    </a:lnTo>
                    <a:lnTo>
                      <a:pt x="1244600" y="457200"/>
                    </a:lnTo>
                    <a:lnTo>
                      <a:pt x="1276350" y="469900"/>
                    </a:lnTo>
                    <a:lnTo>
                      <a:pt x="1289050" y="539750"/>
                    </a:lnTo>
                    <a:lnTo>
                      <a:pt x="1289050" y="539750"/>
                    </a:lnTo>
                    <a:lnTo>
                      <a:pt x="1238250" y="565150"/>
                    </a:lnTo>
                    <a:lnTo>
                      <a:pt x="1212850" y="666750"/>
                    </a:lnTo>
                    <a:lnTo>
                      <a:pt x="1123950" y="711200"/>
                    </a:lnTo>
                    <a:lnTo>
                      <a:pt x="1111250" y="755650"/>
                    </a:lnTo>
                    <a:lnTo>
                      <a:pt x="1149350" y="863600"/>
                    </a:lnTo>
                    <a:lnTo>
                      <a:pt x="1219200" y="857250"/>
                    </a:lnTo>
                    <a:lnTo>
                      <a:pt x="1238250" y="787400"/>
                    </a:lnTo>
                    <a:lnTo>
                      <a:pt x="1289050" y="793750"/>
                    </a:lnTo>
                    <a:lnTo>
                      <a:pt x="1397000" y="876300"/>
                    </a:lnTo>
                    <a:lnTo>
                      <a:pt x="1403350" y="1047750"/>
                    </a:lnTo>
                    <a:lnTo>
                      <a:pt x="1358900" y="1047750"/>
                    </a:lnTo>
                    <a:lnTo>
                      <a:pt x="1149350" y="1098550"/>
                    </a:lnTo>
                    <a:lnTo>
                      <a:pt x="1104900" y="1212850"/>
                    </a:lnTo>
                    <a:lnTo>
                      <a:pt x="933450" y="1384300"/>
                    </a:lnTo>
                    <a:lnTo>
                      <a:pt x="850900" y="1397000"/>
                    </a:lnTo>
                    <a:lnTo>
                      <a:pt x="762000" y="1409700"/>
                    </a:lnTo>
                    <a:lnTo>
                      <a:pt x="660400" y="1409700"/>
                    </a:lnTo>
                    <a:lnTo>
                      <a:pt x="609600" y="1390650"/>
                    </a:lnTo>
                    <a:lnTo>
                      <a:pt x="577850" y="1320800"/>
                    </a:lnTo>
                    <a:lnTo>
                      <a:pt x="539750" y="1320800"/>
                    </a:lnTo>
                    <a:lnTo>
                      <a:pt x="527050" y="1352550"/>
                    </a:lnTo>
                    <a:lnTo>
                      <a:pt x="495300" y="1282700"/>
                    </a:lnTo>
                    <a:lnTo>
                      <a:pt x="546100" y="1238250"/>
                    </a:lnTo>
                    <a:lnTo>
                      <a:pt x="539750" y="1193800"/>
                    </a:lnTo>
                    <a:lnTo>
                      <a:pt x="444500" y="1168400"/>
                    </a:lnTo>
                    <a:lnTo>
                      <a:pt x="342900" y="1168400"/>
                    </a:lnTo>
                    <a:lnTo>
                      <a:pt x="228600" y="1130300"/>
                    </a:lnTo>
                    <a:lnTo>
                      <a:pt x="120650" y="1111250"/>
                    </a:lnTo>
                    <a:lnTo>
                      <a:pt x="63500" y="1111250"/>
                    </a:lnTo>
                    <a:lnTo>
                      <a:pt x="19050" y="1003300"/>
                    </a:lnTo>
                    <a:lnTo>
                      <a:pt x="57150" y="946150"/>
                    </a:lnTo>
                    <a:lnTo>
                      <a:pt x="57150" y="882650"/>
                    </a:lnTo>
                    <a:lnTo>
                      <a:pt x="0" y="844550"/>
                    </a:lnTo>
                    <a:lnTo>
                      <a:pt x="57150" y="781050"/>
                    </a:lnTo>
                    <a:lnTo>
                      <a:pt x="107950" y="755650"/>
                    </a:lnTo>
                    <a:lnTo>
                      <a:pt x="184150" y="806450"/>
                    </a:lnTo>
                    <a:lnTo>
                      <a:pt x="266700" y="781050"/>
                    </a:lnTo>
                    <a:lnTo>
                      <a:pt x="342900" y="774700"/>
                    </a:lnTo>
                    <a:lnTo>
                      <a:pt x="406400" y="768350"/>
                    </a:lnTo>
                    <a:lnTo>
                      <a:pt x="450850" y="685800"/>
                    </a:lnTo>
                    <a:lnTo>
                      <a:pt x="450850" y="596900"/>
                    </a:lnTo>
                    <a:lnTo>
                      <a:pt x="438150" y="546100"/>
                    </a:lnTo>
                    <a:lnTo>
                      <a:pt x="304800" y="495300"/>
                    </a:lnTo>
                    <a:lnTo>
                      <a:pt x="260350" y="584200"/>
                    </a:lnTo>
                    <a:lnTo>
                      <a:pt x="260350" y="584200"/>
                    </a:lnTo>
                    <a:lnTo>
                      <a:pt x="203200" y="412750"/>
                    </a:lnTo>
                    <a:close/>
                  </a:path>
                </a:pathLst>
              </a:custGeom>
              <a:solidFill>
                <a:srgbClr val="FF0000">
                  <a:alpha val="71000"/>
                </a:srgbClr>
              </a:solidFill>
              <a:ln w="15875" cap="flat" cmpd="sng" algn="ctr">
                <a:solidFill>
                  <a:srgbClr val="6C6E68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58080" tIns="29047" rIns="58080" bIns="29047" anchor="ctr"/>
              <a:lstStyle/>
              <a:p>
                <a:pPr algn="ctr">
                  <a:defRPr/>
                </a:pPr>
                <a:endParaRPr lang="ru-RU" kern="0">
                  <a:solidFill>
                    <a:srgbClr val="FF0000"/>
                  </a:solidFill>
                  <a:cs typeface="Arial" charset="0"/>
                </a:endParaRPr>
              </a:p>
            </p:txBody>
          </p:sp>
          <p:sp>
            <p:nvSpPr>
              <p:cNvPr id="290" name="Прямоугольник 289"/>
              <p:cNvSpPr/>
              <p:nvPr/>
            </p:nvSpPr>
            <p:spPr>
              <a:xfrm>
                <a:off x="7010681" y="4062622"/>
                <a:ext cx="1752640" cy="157937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228589" indent="-228589">
                  <a:buFontTx/>
                  <a:buChar char="-"/>
                  <a:defRPr/>
                </a:pPr>
                <a:r>
                  <a:rPr lang="ru-RU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район, в котором произошло </a:t>
                </a:r>
              </a:p>
              <a:p>
                <a:pPr>
                  <a:defRPr/>
                </a:pPr>
                <a:r>
                  <a:rPr lang="ru-RU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подтопления</a:t>
                </a:r>
              </a:p>
            </p:txBody>
          </p:sp>
          <p:cxnSp>
            <p:nvCxnSpPr>
              <p:cNvPr id="300" name="Прямая соединительная линия 299"/>
              <p:cNvCxnSpPr/>
              <p:nvPr/>
            </p:nvCxnSpPr>
            <p:spPr>
              <a:xfrm>
                <a:off x="6706042" y="4372855"/>
                <a:ext cx="190561" cy="14101"/>
              </a:xfrm>
              <a:prstGeom prst="line">
                <a:avLst/>
              </a:prstGeom>
              <a:ln w="57150" cmpd="dbl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1" name="Прямоугольник 300"/>
              <p:cNvSpPr/>
              <p:nvPr/>
            </p:nvSpPr>
            <p:spPr>
              <a:xfrm>
                <a:off x="7010681" y="4309398"/>
                <a:ext cx="1752640" cy="156527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228589" indent="-228589">
                  <a:buFontTx/>
                  <a:buChar char="-"/>
                  <a:defRPr/>
                </a:pPr>
                <a:r>
                  <a:rPr lang="ru-RU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низководный мост</a:t>
                </a:r>
              </a:p>
            </p:txBody>
          </p:sp>
          <p:sp>
            <p:nvSpPr>
              <p:cNvPr id="302" name="Полилиния 301"/>
              <p:cNvSpPr/>
              <p:nvPr/>
            </p:nvSpPr>
            <p:spPr>
              <a:xfrm>
                <a:off x="6755303" y="4821282"/>
                <a:ext cx="141301" cy="157937"/>
              </a:xfrm>
              <a:custGeom>
                <a:avLst/>
                <a:gdLst>
                  <a:gd name="connsiteX0" fmla="*/ 0 w 984793"/>
                  <a:gd name="connsiteY0" fmla="*/ 221787 h 568921"/>
                  <a:gd name="connsiteX1" fmla="*/ 101600 w 984793"/>
                  <a:gd name="connsiteY1" fmla="*/ 132887 h 568921"/>
                  <a:gd name="connsiteX2" fmla="*/ 220133 w 984793"/>
                  <a:gd name="connsiteY2" fmla="*/ 48221 h 568921"/>
                  <a:gd name="connsiteX3" fmla="*/ 376767 w 984793"/>
                  <a:gd name="connsiteY3" fmla="*/ 1654 h 568921"/>
                  <a:gd name="connsiteX4" fmla="*/ 465667 w 984793"/>
                  <a:gd name="connsiteY4" fmla="*/ 22821 h 568921"/>
                  <a:gd name="connsiteX5" fmla="*/ 635000 w 984793"/>
                  <a:gd name="connsiteY5" fmla="*/ 137121 h 568921"/>
                  <a:gd name="connsiteX6" fmla="*/ 706967 w 984793"/>
                  <a:gd name="connsiteY6" fmla="*/ 192154 h 568921"/>
                  <a:gd name="connsiteX7" fmla="*/ 850900 w 984793"/>
                  <a:gd name="connsiteY7" fmla="*/ 310687 h 568921"/>
                  <a:gd name="connsiteX8" fmla="*/ 922867 w 984793"/>
                  <a:gd name="connsiteY8" fmla="*/ 420754 h 568921"/>
                  <a:gd name="connsiteX9" fmla="*/ 977900 w 984793"/>
                  <a:gd name="connsiteY9" fmla="*/ 543521 h 568921"/>
                  <a:gd name="connsiteX10" fmla="*/ 982133 w 984793"/>
                  <a:gd name="connsiteY10" fmla="*/ 568921 h 568921"/>
                  <a:gd name="connsiteX0" fmla="*/ 0 w 1200693"/>
                  <a:gd name="connsiteY0" fmla="*/ 340320 h 568921"/>
                  <a:gd name="connsiteX1" fmla="*/ 317500 w 1200693"/>
                  <a:gd name="connsiteY1" fmla="*/ 132887 h 568921"/>
                  <a:gd name="connsiteX2" fmla="*/ 436033 w 1200693"/>
                  <a:gd name="connsiteY2" fmla="*/ 48221 h 568921"/>
                  <a:gd name="connsiteX3" fmla="*/ 592667 w 1200693"/>
                  <a:gd name="connsiteY3" fmla="*/ 1654 h 568921"/>
                  <a:gd name="connsiteX4" fmla="*/ 681567 w 1200693"/>
                  <a:gd name="connsiteY4" fmla="*/ 22821 h 568921"/>
                  <a:gd name="connsiteX5" fmla="*/ 850900 w 1200693"/>
                  <a:gd name="connsiteY5" fmla="*/ 137121 h 568921"/>
                  <a:gd name="connsiteX6" fmla="*/ 922867 w 1200693"/>
                  <a:gd name="connsiteY6" fmla="*/ 192154 h 568921"/>
                  <a:gd name="connsiteX7" fmla="*/ 1066800 w 1200693"/>
                  <a:gd name="connsiteY7" fmla="*/ 310687 h 568921"/>
                  <a:gd name="connsiteX8" fmla="*/ 1138767 w 1200693"/>
                  <a:gd name="connsiteY8" fmla="*/ 420754 h 568921"/>
                  <a:gd name="connsiteX9" fmla="*/ 1193800 w 1200693"/>
                  <a:gd name="connsiteY9" fmla="*/ 543521 h 568921"/>
                  <a:gd name="connsiteX10" fmla="*/ 1198033 w 1200693"/>
                  <a:gd name="connsiteY10" fmla="*/ 568921 h 568921"/>
                  <a:gd name="connsiteX0" fmla="*/ 0 w 1962693"/>
                  <a:gd name="connsiteY0" fmla="*/ 755186 h 755186"/>
                  <a:gd name="connsiteX1" fmla="*/ 1079500 w 1962693"/>
                  <a:gd name="connsiteY1" fmla="*/ 132887 h 755186"/>
                  <a:gd name="connsiteX2" fmla="*/ 1198033 w 1962693"/>
                  <a:gd name="connsiteY2" fmla="*/ 48221 h 755186"/>
                  <a:gd name="connsiteX3" fmla="*/ 1354667 w 1962693"/>
                  <a:gd name="connsiteY3" fmla="*/ 1654 h 755186"/>
                  <a:gd name="connsiteX4" fmla="*/ 1443567 w 1962693"/>
                  <a:gd name="connsiteY4" fmla="*/ 22821 h 755186"/>
                  <a:gd name="connsiteX5" fmla="*/ 1612900 w 1962693"/>
                  <a:gd name="connsiteY5" fmla="*/ 137121 h 755186"/>
                  <a:gd name="connsiteX6" fmla="*/ 1684867 w 1962693"/>
                  <a:gd name="connsiteY6" fmla="*/ 192154 h 755186"/>
                  <a:gd name="connsiteX7" fmla="*/ 1828800 w 1962693"/>
                  <a:gd name="connsiteY7" fmla="*/ 310687 h 755186"/>
                  <a:gd name="connsiteX8" fmla="*/ 1900767 w 1962693"/>
                  <a:gd name="connsiteY8" fmla="*/ 420754 h 755186"/>
                  <a:gd name="connsiteX9" fmla="*/ 1955800 w 1962693"/>
                  <a:gd name="connsiteY9" fmla="*/ 543521 h 755186"/>
                  <a:gd name="connsiteX10" fmla="*/ 1960033 w 1962693"/>
                  <a:gd name="connsiteY10" fmla="*/ 568921 h 755186"/>
                  <a:gd name="connsiteX0" fmla="*/ 0 w 1962693"/>
                  <a:gd name="connsiteY0" fmla="*/ 755186 h 755186"/>
                  <a:gd name="connsiteX1" fmla="*/ 237067 w 1962693"/>
                  <a:gd name="connsiteY1" fmla="*/ 662053 h 755186"/>
                  <a:gd name="connsiteX2" fmla="*/ 1079500 w 1962693"/>
                  <a:gd name="connsiteY2" fmla="*/ 132887 h 755186"/>
                  <a:gd name="connsiteX3" fmla="*/ 1198033 w 1962693"/>
                  <a:gd name="connsiteY3" fmla="*/ 48221 h 755186"/>
                  <a:gd name="connsiteX4" fmla="*/ 1354667 w 1962693"/>
                  <a:gd name="connsiteY4" fmla="*/ 1654 h 755186"/>
                  <a:gd name="connsiteX5" fmla="*/ 1443567 w 1962693"/>
                  <a:gd name="connsiteY5" fmla="*/ 22821 h 755186"/>
                  <a:gd name="connsiteX6" fmla="*/ 1612900 w 1962693"/>
                  <a:gd name="connsiteY6" fmla="*/ 137121 h 755186"/>
                  <a:gd name="connsiteX7" fmla="*/ 1684867 w 1962693"/>
                  <a:gd name="connsiteY7" fmla="*/ 192154 h 755186"/>
                  <a:gd name="connsiteX8" fmla="*/ 1828800 w 1962693"/>
                  <a:gd name="connsiteY8" fmla="*/ 310687 h 755186"/>
                  <a:gd name="connsiteX9" fmla="*/ 1900767 w 1962693"/>
                  <a:gd name="connsiteY9" fmla="*/ 420754 h 755186"/>
                  <a:gd name="connsiteX10" fmla="*/ 1955800 w 1962693"/>
                  <a:gd name="connsiteY10" fmla="*/ 543521 h 755186"/>
                  <a:gd name="connsiteX11" fmla="*/ 1960033 w 1962693"/>
                  <a:gd name="connsiteY11" fmla="*/ 568921 h 755186"/>
                  <a:gd name="connsiteX0" fmla="*/ 0 w 1831460"/>
                  <a:gd name="connsiteY0" fmla="*/ 1026120 h 1026120"/>
                  <a:gd name="connsiteX1" fmla="*/ 105834 w 1831460"/>
                  <a:gd name="connsiteY1" fmla="*/ 662053 h 1026120"/>
                  <a:gd name="connsiteX2" fmla="*/ 948267 w 1831460"/>
                  <a:gd name="connsiteY2" fmla="*/ 132887 h 1026120"/>
                  <a:gd name="connsiteX3" fmla="*/ 1066800 w 1831460"/>
                  <a:gd name="connsiteY3" fmla="*/ 48221 h 1026120"/>
                  <a:gd name="connsiteX4" fmla="*/ 1223434 w 1831460"/>
                  <a:gd name="connsiteY4" fmla="*/ 1654 h 1026120"/>
                  <a:gd name="connsiteX5" fmla="*/ 1312334 w 1831460"/>
                  <a:gd name="connsiteY5" fmla="*/ 22821 h 1026120"/>
                  <a:gd name="connsiteX6" fmla="*/ 1481667 w 1831460"/>
                  <a:gd name="connsiteY6" fmla="*/ 137121 h 1026120"/>
                  <a:gd name="connsiteX7" fmla="*/ 1553634 w 1831460"/>
                  <a:gd name="connsiteY7" fmla="*/ 192154 h 1026120"/>
                  <a:gd name="connsiteX8" fmla="*/ 1697567 w 1831460"/>
                  <a:gd name="connsiteY8" fmla="*/ 310687 h 1026120"/>
                  <a:gd name="connsiteX9" fmla="*/ 1769534 w 1831460"/>
                  <a:gd name="connsiteY9" fmla="*/ 420754 h 1026120"/>
                  <a:gd name="connsiteX10" fmla="*/ 1824567 w 1831460"/>
                  <a:gd name="connsiteY10" fmla="*/ 543521 h 1026120"/>
                  <a:gd name="connsiteX11" fmla="*/ 1828800 w 1831460"/>
                  <a:gd name="connsiteY11" fmla="*/ 568921 h 1026120"/>
                  <a:gd name="connsiteX0" fmla="*/ 0 w 1831460"/>
                  <a:gd name="connsiteY0" fmla="*/ 1026120 h 1026120"/>
                  <a:gd name="connsiteX1" fmla="*/ 80433 w 1831460"/>
                  <a:gd name="connsiteY1" fmla="*/ 789053 h 1026120"/>
                  <a:gd name="connsiteX2" fmla="*/ 105834 w 1831460"/>
                  <a:gd name="connsiteY2" fmla="*/ 662053 h 1026120"/>
                  <a:gd name="connsiteX3" fmla="*/ 948267 w 1831460"/>
                  <a:gd name="connsiteY3" fmla="*/ 132887 h 1026120"/>
                  <a:gd name="connsiteX4" fmla="*/ 1066800 w 1831460"/>
                  <a:gd name="connsiteY4" fmla="*/ 48221 h 1026120"/>
                  <a:gd name="connsiteX5" fmla="*/ 1223434 w 1831460"/>
                  <a:gd name="connsiteY5" fmla="*/ 1654 h 1026120"/>
                  <a:gd name="connsiteX6" fmla="*/ 1312334 w 1831460"/>
                  <a:gd name="connsiteY6" fmla="*/ 22821 h 1026120"/>
                  <a:gd name="connsiteX7" fmla="*/ 1481667 w 1831460"/>
                  <a:gd name="connsiteY7" fmla="*/ 137121 h 1026120"/>
                  <a:gd name="connsiteX8" fmla="*/ 1553634 w 1831460"/>
                  <a:gd name="connsiteY8" fmla="*/ 192154 h 1026120"/>
                  <a:gd name="connsiteX9" fmla="*/ 1697567 w 1831460"/>
                  <a:gd name="connsiteY9" fmla="*/ 310687 h 1026120"/>
                  <a:gd name="connsiteX10" fmla="*/ 1769534 w 1831460"/>
                  <a:gd name="connsiteY10" fmla="*/ 420754 h 1026120"/>
                  <a:gd name="connsiteX11" fmla="*/ 1824567 w 1831460"/>
                  <a:gd name="connsiteY11" fmla="*/ 543521 h 1026120"/>
                  <a:gd name="connsiteX12" fmla="*/ 1828800 w 1831460"/>
                  <a:gd name="connsiteY12" fmla="*/ 568921 h 1026120"/>
                  <a:gd name="connsiteX0" fmla="*/ 0 w 1831460"/>
                  <a:gd name="connsiteY0" fmla="*/ 1026120 h 1026120"/>
                  <a:gd name="connsiteX1" fmla="*/ 80433 w 1831460"/>
                  <a:gd name="connsiteY1" fmla="*/ 789053 h 1026120"/>
                  <a:gd name="connsiteX2" fmla="*/ 165099 w 1831460"/>
                  <a:gd name="connsiteY2" fmla="*/ 615486 h 1026120"/>
                  <a:gd name="connsiteX3" fmla="*/ 105834 w 1831460"/>
                  <a:gd name="connsiteY3" fmla="*/ 662053 h 1026120"/>
                  <a:gd name="connsiteX4" fmla="*/ 948267 w 1831460"/>
                  <a:gd name="connsiteY4" fmla="*/ 132887 h 1026120"/>
                  <a:gd name="connsiteX5" fmla="*/ 1066800 w 1831460"/>
                  <a:gd name="connsiteY5" fmla="*/ 48221 h 1026120"/>
                  <a:gd name="connsiteX6" fmla="*/ 1223434 w 1831460"/>
                  <a:gd name="connsiteY6" fmla="*/ 1654 h 1026120"/>
                  <a:gd name="connsiteX7" fmla="*/ 1312334 w 1831460"/>
                  <a:gd name="connsiteY7" fmla="*/ 22821 h 1026120"/>
                  <a:gd name="connsiteX8" fmla="*/ 1481667 w 1831460"/>
                  <a:gd name="connsiteY8" fmla="*/ 137121 h 1026120"/>
                  <a:gd name="connsiteX9" fmla="*/ 1553634 w 1831460"/>
                  <a:gd name="connsiteY9" fmla="*/ 192154 h 1026120"/>
                  <a:gd name="connsiteX10" fmla="*/ 1697567 w 1831460"/>
                  <a:gd name="connsiteY10" fmla="*/ 310687 h 1026120"/>
                  <a:gd name="connsiteX11" fmla="*/ 1769534 w 1831460"/>
                  <a:gd name="connsiteY11" fmla="*/ 420754 h 1026120"/>
                  <a:gd name="connsiteX12" fmla="*/ 1824567 w 1831460"/>
                  <a:gd name="connsiteY12" fmla="*/ 543521 h 1026120"/>
                  <a:gd name="connsiteX13" fmla="*/ 1828800 w 1831460"/>
                  <a:gd name="connsiteY13" fmla="*/ 568921 h 1026120"/>
                  <a:gd name="connsiteX0" fmla="*/ 0 w 1831460"/>
                  <a:gd name="connsiteY0" fmla="*/ 1026120 h 1026120"/>
                  <a:gd name="connsiteX1" fmla="*/ 80433 w 1831460"/>
                  <a:gd name="connsiteY1" fmla="*/ 789053 h 1026120"/>
                  <a:gd name="connsiteX2" fmla="*/ 165099 w 1831460"/>
                  <a:gd name="connsiteY2" fmla="*/ 615486 h 1026120"/>
                  <a:gd name="connsiteX3" fmla="*/ 118534 w 1831460"/>
                  <a:gd name="connsiteY3" fmla="*/ 704386 h 1026120"/>
                  <a:gd name="connsiteX4" fmla="*/ 948267 w 1831460"/>
                  <a:gd name="connsiteY4" fmla="*/ 132887 h 1026120"/>
                  <a:gd name="connsiteX5" fmla="*/ 1066800 w 1831460"/>
                  <a:gd name="connsiteY5" fmla="*/ 48221 h 1026120"/>
                  <a:gd name="connsiteX6" fmla="*/ 1223434 w 1831460"/>
                  <a:gd name="connsiteY6" fmla="*/ 1654 h 1026120"/>
                  <a:gd name="connsiteX7" fmla="*/ 1312334 w 1831460"/>
                  <a:gd name="connsiteY7" fmla="*/ 22821 h 1026120"/>
                  <a:gd name="connsiteX8" fmla="*/ 1481667 w 1831460"/>
                  <a:gd name="connsiteY8" fmla="*/ 137121 h 1026120"/>
                  <a:gd name="connsiteX9" fmla="*/ 1553634 w 1831460"/>
                  <a:gd name="connsiteY9" fmla="*/ 192154 h 1026120"/>
                  <a:gd name="connsiteX10" fmla="*/ 1697567 w 1831460"/>
                  <a:gd name="connsiteY10" fmla="*/ 310687 h 1026120"/>
                  <a:gd name="connsiteX11" fmla="*/ 1769534 w 1831460"/>
                  <a:gd name="connsiteY11" fmla="*/ 420754 h 1026120"/>
                  <a:gd name="connsiteX12" fmla="*/ 1824567 w 1831460"/>
                  <a:gd name="connsiteY12" fmla="*/ 543521 h 1026120"/>
                  <a:gd name="connsiteX13" fmla="*/ 1828800 w 1831460"/>
                  <a:gd name="connsiteY13" fmla="*/ 568921 h 1026120"/>
                  <a:gd name="connsiteX0" fmla="*/ 0 w 1831460"/>
                  <a:gd name="connsiteY0" fmla="*/ 1026120 h 1026120"/>
                  <a:gd name="connsiteX1" fmla="*/ 80433 w 1831460"/>
                  <a:gd name="connsiteY1" fmla="*/ 789053 h 1026120"/>
                  <a:gd name="connsiteX2" fmla="*/ 165099 w 1831460"/>
                  <a:gd name="connsiteY2" fmla="*/ 615486 h 1026120"/>
                  <a:gd name="connsiteX3" fmla="*/ 84667 w 1831460"/>
                  <a:gd name="connsiteY3" fmla="*/ 602786 h 1026120"/>
                  <a:gd name="connsiteX4" fmla="*/ 948267 w 1831460"/>
                  <a:gd name="connsiteY4" fmla="*/ 132887 h 1026120"/>
                  <a:gd name="connsiteX5" fmla="*/ 1066800 w 1831460"/>
                  <a:gd name="connsiteY5" fmla="*/ 48221 h 1026120"/>
                  <a:gd name="connsiteX6" fmla="*/ 1223434 w 1831460"/>
                  <a:gd name="connsiteY6" fmla="*/ 1654 h 1026120"/>
                  <a:gd name="connsiteX7" fmla="*/ 1312334 w 1831460"/>
                  <a:gd name="connsiteY7" fmla="*/ 22821 h 1026120"/>
                  <a:gd name="connsiteX8" fmla="*/ 1481667 w 1831460"/>
                  <a:gd name="connsiteY8" fmla="*/ 137121 h 1026120"/>
                  <a:gd name="connsiteX9" fmla="*/ 1553634 w 1831460"/>
                  <a:gd name="connsiteY9" fmla="*/ 192154 h 1026120"/>
                  <a:gd name="connsiteX10" fmla="*/ 1697567 w 1831460"/>
                  <a:gd name="connsiteY10" fmla="*/ 310687 h 1026120"/>
                  <a:gd name="connsiteX11" fmla="*/ 1769534 w 1831460"/>
                  <a:gd name="connsiteY11" fmla="*/ 420754 h 1026120"/>
                  <a:gd name="connsiteX12" fmla="*/ 1824567 w 1831460"/>
                  <a:gd name="connsiteY12" fmla="*/ 543521 h 1026120"/>
                  <a:gd name="connsiteX13" fmla="*/ 1828800 w 1831460"/>
                  <a:gd name="connsiteY13" fmla="*/ 568921 h 1026120"/>
                  <a:gd name="connsiteX0" fmla="*/ 0 w 1831460"/>
                  <a:gd name="connsiteY0" fmla="*/ 1026120 h 1026120"/>
                  <a:gd name="connsiteX1" fmla="*/ 80433 w 1831460"/>
                  <a:gd name="connsiteY1" fmla="*/ 789053 h 1026120"/>
                  <a:gd name="connsiteX2" fmla="*/ 101599 w 1831460"/>
                  <a:gd name="connsiteY2" fmla="*/ 700152 h 1026120"/>
                  <a:gd name="connsiteX3" fmla="*/ 84667 w 1831460"/>
                  <a:gd name="connsiteY3" fmla="*/ 602786 h 1026120"/>
                  <a:gd name="connsiteX4" fmla="*/ 948267 w 1831460"/>
                  <a:gd name="connsiteY4" fmla="*/ 132887 h 1026120"/>
                  <a:gd name="connsiteX5" fmla="*/ 1066800 w 1831460"/>
                  <a:gd name="connsiteY5" fmla="*/ 48221 h 1026120"/>
                  <a:gd name="connsiteX6" fmla="*/ 1223434 w 1831460"/>
                  <a:gd name="connsiteY6" fmla="*/ 1654 h 1026120"/>
                  <a:gd name="connsiteX7" fmla="*/ 1312334 w 1831460"/>
                  <a:gd name="connsiteY7" fmla="*/ 22821 h 1026120"/>
                  <a:gd name="connsiteX8" fmla="*/ 1481667 w 1831460"/>
                  <a:gd name="connsiteY8" fmla="*/ 137121 h 1026120"/>
                  <a:gd name="connsiteX9" fmla="*/ 1553634 w 1831460"/>
                  <a:gd name="connsiteY9" fmla="*/ 192154 h 1026120"/>
                  <a:gd name="connsiteX10" fmla="*/ 1697567 w 1831460"/>
                  <a:gd name="connsiteY10" fmla="*/ 310687 h 1026120"/>
                  <a:gd name="connsiteX11" fmla="*/ 1769534 w 1831460"/>
                  <a:gd name="connsiteY11" fmla="*/ 420754 h 1026120"/>
                  <a:gd name="connsiteX12" fmla="*/ 1824567 w 1831460"/>
                  <a:gd name="connsiteY12" fmla="*/ 543521 h 1026120"/>
                  <a:gd name="connsiteX13" fmla="*/ 1828800 w 1831460"/>
                  <a:gd name="connsiteY13" fmla="*/ 568921 h 1026120"/>
                  <a:gd name="connsiteX0" fmla="*/ 0 w 1831460"/>
                  <a:gd name="connsiteY0" fmla="*/ 1026120 h 1026120"/>
                  <a:gd name="connsiteX1" fmla="*/ 80433 w 1831460"/>
                  <a:gd name="connsiteY1" fmla="*/ 789053 h 1026120"/>
                  <a:gd name="connsiteX2" fmla="*/ 101599 w 1831460"/>
                  <a:gd name="connsiteY2" fmla="*/ 700152 h 1026120"/>
                  <a:gd name="connsiteX3" fmla="*/ 198965 w 1831460"/>
                  <a:gd name="connsiteY3" fmla="*/ 581620 h 1026120"/>
                  <a:gd name="connsiteX4" fmla="*/ 84667 w 1831460"/>
                  <a:gd name="connsiteY4" fmla="*/ 602786 h 1026120"/>
                  <a:gd name="connsiteX5" fmla="*/ 948267 w 1831460"/>
                  <a:gd name="connsiteY5" fmla="*/ 132887 h 1026120"/>
                  <a:gd name="connsiteX6" fmla="*/ 1066800 w 1831460"/>
                  <a:gd name="connsiteY6" fmla="*/ 48221 h 1026120"/>
                  <a:gd name="connsiteX7" fmla="*/ 1223434 w 1831460"/>
                  <a:gd name="connsiteY7" fmla="*/ 1654 h 1026120"/>
                  <a:gd name="connsiteX8" fmla="*/ 1312334 w 1831460"/>
                  <a:gd name="connsiteY8" fmla="*/ 22821 h 1026120"/>
                  <a:gd name="connsiteX9" fmla="*/ 1481667 w 1831460"/>
                  <a:gd name="connsiteY9" fmla="*/ 137121 h 1026120"/>
                  <a:gd name="connsiteX10" fmla="*/ 1553634 w 1831460"/>
                  <a:gd name="connsiteY10" fmla="*/ 192154 h 1026120"/>
                  <a:gd name="connsiteX11" fmla="*/ 1697567 w 1831460"/>
                  <a:gd name="connsiteY11" fmla="*/ 310687 h 1026120"/>
                  <a:gd name="connsiteX12" fmla="*/ 1769534 w 1831460"/>
                  <a:gd name="connsiteY12" fmla="*/ 420754 h 1026120"/>
                  <a:gd name="connsiteX13" fmla="*/ 1824567 w 1831460"/>
                  <a:gd name="connsiteY13" fmla="*/ 543521 h 1026120"/>
                  <a:gd name="connsiteX14" fmla="*/ 1828800 w 1831460"/>
                  <a:gd name="connsiteY14" fmla="*/ 568921 h 1026120"/>
                  <a:gd name="connsiteX0" fmla="*/ 0 w 1831460"/>
                  <a:gd name="connsiteY0" fmla="*/ 1026120 h 1026120"/>
                  <a:gd name="connsiteX1" fmla="*/ 80433 w 1831460"/>
                  <a:gd name="connsiteY1" fmla="*/ 789053 h 1026120"/>
                  <a:gd name="connsiteX2" fmla="*/ 101599 w 1831460"/>
                  <a:gd name="connsiteY2" fmla="*/ 700152 h 1026120"/>
                  <a:gd name="connsiteX3" fmla="*/ 198965 w 1831460"/>
                  <a:gd name="connsiteY3" fmla="*/ 581620 h 1026120"/>
                  <a:gd name="connsiteX4" fmla="*/ 389467 w 1831460"/>
                  <a:gd name="connsiteY4" fmla="*/ 450386 h 1026120"/>
                  <a:gd name="connsiteX5" fmla="*/ 948267 w 1831460"/>
                  <a:gd name="connsiteY5" fmla="*/ 132887 h 1026120"/>
                  <a:gd name="connsiteX6" fmla="*/ 1066800 w 1831460"/>
                  <a:gd name="connsiteY6" fmla="*/ 48221 h 1026120"/>
                  <a:gd name="connsiteX7" fmla="*/ 1223434 w 1831460"/>
                  <a:gd name="connsiteY7" fmla="*/ 1654 h 1026120"/>
                  <a:gd name="connsiteX8" fmla="*/ 1312334 w 1831460"/>
                  <a:gd name="connsiteY8" fmla="*/ 22821 h 1026120"/>
                  <a:gd name="connsiteX9" fmla="*/ 1481667 w 1831460"/>
                  <a:gd name="connsiteY9" fmla="*/ 137121 h 1026120"/>
                  <a:gd name="connsiteX10" fmla="*/ 1553634 w 1831460"/>
                  <a:gd name="connsiteY10" fmla="*/ 192154 h 1026120"/>
                  <a:gd name="connsiteX11" fmla="*/ 1697567 w 1831460"/>
                  <a:gd name="connsiteY11" fmla="*/ 310687 h 1026120"/>
                  <a:gd name="connsiteX12" fmla="*/ 1769534 w 1831460"/>
                  <a:gd name="connsiteY12" fmla="*/ 420754 h 1026120"/>
                  <a:gd name="connsiteX13" fmla="*/ 1824567 w 1831460"/>
                  <a:gd name="connsiteY13" fmla="*/ 543521 h 1026120"/>
                  <a:gd name="connsiteX14" fmla="*/ 1828800 w 1831460"/>
                  <a:gd name="connsiteY14" fmla="*/ 568921 h 1026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31460" h="1026120">
                    <a:moveTo>
                      <a:pt x="0" y="1026120"/>
                    </a:moveTo>
                    <a:cubicBezTo>
                      <a:pt x="705" y="985903"/>
                      <a:pt x="62794" y="849731"/>
                      <a:pt x="80433" y="789053"/>
                    </a:cubicBezTo>
                    <a:cubicBezTo>
                      <a:pt x="95955" y="731197"/>
                      <a:pt x="97366" y="721319"/>
                      <a:pt x="101599" y="700152"/>
                    </a:cubicBezTo>
                    <a:cubicBezTo>
                      <a:pt x="100893" y="671224"/>
                      <a:pt x="201787" y="597848"/>
                      <a:pt x="198965" y="581620"/>
                    </a:cubicBezTo>
                    <a:cubicBezTo>
                      <a:pt x="196143" y="565392"/>
                      <a:pt x="244122" y="530819"/>
                      <a:pt x="389467" y="450386"/>
                    </a:cubicBezTo>
                    <a:lnTo>
                      <a:pt x="948267" y="132887"/>
                    </a:lnTo>
                    <a:cubicBezTo>
                      <a:pt x="1061156" y="65860"/>
                      <a:pt x="1020939" y="70093"/>
                      <a:pt x="1066800" y="48221"/>
                    </a:cubicBezTo>
                    <a:cubicBezTo>
                      <a:pt x="1112661" y="26349"/>
                      <a:pt x="1182512" y="5887"/>
                      <a:pt x="1223434" y="1654"/>
                    </a:cubicBezTo>
                    <a:cubicBezTo>
                      <a:pt x="1264356" y="-2579"/>
                      <a:pt x="1269295" y="243"/>
                      <a:pt x="1312334" y="22821"/>
                    </a:cubicBezTo>
                    <a:cubicBezTo>
                      <a:pt x="1355373" y="45399"/>
                      <a:pt x="1441450" y="108899"/>
                      <a:pt x="1481667" y="137121"/>
                    </a:cubicBezTo>
                    <a:cubicBezTo>
                      <a:pt x="1521884" y="165343"/>
                      <a:pt x="1517651" y="163226"/>
                      <a:pt x="1553634" y="192154"/>
                    </a:cubicBezTo>
                    <a:cubicBezTo>
                      <a:pt x="1589617" y="221082"/>
                      <a:pt x="1661584" y="272587"/>
                      <a:pt x="1697567" y="310687"/>
                    </a:cubicBezTo>
                    <a:cubicBezTo>
                      <a:pt x="1733550" y="348787"/>
                      <a:pt x="1748367" y="381948"/>
                      <a:pt x="1769534" y="420754"/>
                    </a:cubicBezTo>
                    <a:cubicBezTo>
                      <a:pt x="1790701" y="459560"/>
                      <a:pt x="1814689" y="518827"/>
                      <a:pt x="1824567" y="543521"/>
                    </a:cubicBezTo>
                    <a:cubicBezTo>
                      <a:pt x="1834445" y="568215"/>
                      <a:pt x="1831622" y="568568"/>
                      <a:pt x="1828800" y="568921"/>
                    </a:cubicBezTo>
                  </a:path>
                </a:pathLst>
              </a:custGeom>
              <a:noFill/>
              <a:ln w="19050">
                <a:solidFill>
                  <a:srgbClr val="0033CC"/>
                </a:solidFill>
                <a:headEnd w="sm" len="sm"/>
                <a:tailEnd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68568" tIns="34284" rIns="68568" bIns="34284" anchor="ctr"/>
              <a:lstStyle/>
              <a:p>
                <a:pPr algn="ctr">
                  <a:defRPr/>
                </a:pPr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303" name="Прямоугольник 302"/>
              <p:cNvSpPr/>
              <p:nvPr/>
            </p:nvSpPr>
            <p:spPr>
              <a:xfrm>
                <a:off x="7017162" y="4815641"/>
                <a:ext cx="1752640" cy="157937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228589" indent="-228589">
                  <a:buFontTx/>
                  <a:buChar char="-"/>
                  <a:defRPr/>
                </a:pPr>
                <a:r>
                  <a:rPr lang="ru-RU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река</a:t>
                </a:r>
              </a:p>
            </p:txBody>
          </p:sp>
          <p:sp>
            <p:nvSpPr>
              <p:cNvPr id="304" name="Прямоугольная выноска 303"/>
              <p:cNvSpPr/>
              <p:nvPr/>
            </p:nvSpPr>
            <p:spPr>
              <a:xfrm>
                <a:off x="6540112" y="4520920"/>
                <a:ext cx="447235" cy="164988"/>
              </a:xfrm>
              <a:prstGeom prst="wedgeRectCallout">
                <a:avLst>
                  <a:gd name="adj1" fmla="val 68823"/>
                  <a:gd name="adj2" fmla="val 87254"/>
                </a:avLst>
              </a:prstGeom>
              <a:solidFill>
                <a:schemeClr val="bg1">
                  <a:alpha val="83000"/>
                </a:schemeClr>
              </a:solidFill>
              <a:ln w="95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anchor="ctr"/>
              <a:lstStyle/>
              <a:p>
                <a:pPr algn="ctr">
                  <a:defRPr/>
                </a:pPr>
                <a:r>
                  <a:rPr lang="ru-RU" sz="6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н.п. Урняк</a:t>
                </a:r>
                <a:endParaRPr lang="ru-RU" sz="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05" name="Прямоугольник 304"/>
              <p:cNvSpPr/>
              <p:nvPr/>
            </p:nvSpPr>
            <p:spPr>
              <a:xfrm>
                <a:off x="7010681" y="4529381"/>
                <a:ext cx="1892644" cy="156527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228589" indent="-228589">
                  <a:buFontTx/>
                  <a:buChar char="-"/>
                  <a:defRPr/>
                </a:pPr>
                <a:r>
                  <a:rPr lang="ru-RU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населенный пункт, в котором произошло подтопление</a:t>
                </a:r>
              </a:p>
            </p:txBody>
          </p:sp>
        </p:grpSp>
      </p:grpSp>
      <p:cxnSp>
        <p:nvCxnSpPr>
          <p:cNvPr id="84" name="Прямая соединительная линия 83"/>
          <p:cNvCxnSpPr/>
          <p:nvPr/>
        </p:nvCxnSpPr>
        <p:spPr>
          <a:xfrm>
            <a:off x="6796089" y="4519633"/>
            <a:ext cx="167853" cy="124093"/>
          </a:xfrm>
          <a:prstGeom prst="line">
            <a:avLst/>
          </a:prstGeom>
          <a:ln w="15875">
            <a:gradFill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0"/>
            </a:gradFill>
            <a:head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Прямоугольник 88"/>
          <p:cNvSpPr/>
          <p:nvPr/>
        </p:nvSpPr>
        <p:spPr>
          <a:xfrm>
            <a:off x="5451475" y="2786078"/>
            <a:ext cx="781050" cy="157162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alt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Тюлячинский</a:t>
            </a:r>
          </a:p>
        </p:txBody>
      </p:sp>
      <p:sp>
        <p:nvSpPr>
          <p:cNvPr id="6" name="Полилиния 5"/>
          <p:cNvSpPr/>
          <p:nvPr/>
        </p:nvSpPr>
        <p:spPr>
          <a:xfrm>
            <a:off x="5062538" y="2582863"/>
            <a:ext cx="165100" cy="355600"/>
          </a:xfrm>
          <a:custGeom>
            <a:avLst/>
            <a:gdLst>
              <a:gd name="connsiteX0" fmla="*/ 0 w 163786"/>
              <a:gd name="connsiteY0" fmla="*/ 0 h 355600"/>
              <a:gd name="connsiteX1" fmla="*/ 59266 w 163786"/>
              <a:gd name="connsiteY1" fmla="*/ 101600 h 355600"/>
              <a:gd name="connsiteX2" fmla="*/ 93133 w 163786"/>
              <a:gd name="connsiteY2" fmla="*/ 177800 h 355600"/>
              <a:gd name="connsiteX3" fmla="*/ 160866 w 163786"/>
              <a:gd name="connsiteY3" fmla="*/ 237067 h 355600"/>
              <a:gd name="connsiteX4" fmla="*/ 152400 w 163786"/>
              <a:gd name="connsiteY4" fmla="*/ 304800 h 355600"/>
              <a:gd name="connsiteX5" fmla="*/ 160866 w 163786"/>
              <a:gd name="connsiteY5" fmla="*/ 355600 h 35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786" h="355600">
                <a:moveTo>
                  <a:pt x="0" y="0"/>
                </a:moveTo>
                <a:cubicBezTo>
                  <a:pt x="21872" y="35983"/>
                  <a:pt x="43744" y="71967"/>
                  <a:pt x="59266" y="101600"/>
                </a:cubicBezTo>
                <a:cubicBezTo>
                  <a:pt x="74788" y="131233"/>
                  <a:pt x="76200" y="155222"/>
                  <a:pt x="93133" y="177800"/>
                </a:cubicBezTo>
                <a:cubicBezTo>
                  <a:pt x="110066" y="200378"/>
                  <a:pt x="150988" y="215900"/>
                  <a:pt x="160866" y="237067"/>
                </a:cubicBezTo>
                <a:cubicBezTo>
                  <a:pt x="170744" y="258234"/>
                  <a:pt x="152400" y="285045"/>
                  <a:pt x="152400" y="304800"/>
                </a:cubicBezTo>
                <a:cubicBezTo>
                  <a:pt x="152400" y="324555"/>
                  <a:pt x="156633" y="340077"/>
                  <a:pt x="160866" y="355600"/>
                </a:cubicBezTo>
              </a:path>
            </a:pathLst>
          </a:custGeom>
          <a:noFill/>
          <a:ln w="19050">
            <a:solidFill>
              <a:srgbClr val="0033CC"/>
            </a:solidFill>
            <a:headEnd w="sm" len="sm"/>
            <a:tailEnd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8" tIns="34284" rIns="68568" bIns="34284"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cxnSp>
        <p:nvCxnSpPr>
          <p:cNvPr id="95" name="Прямая соединительная линия 94"/>
          <p:cNvCxnSpPr/>
          <p:nvPr/>
        </p:nvCxnSpPr>
        <p:spPr>
          <a:xfrm>
            <a:off x="10021385" y="4435447"/>
            <a:ext cx="167853" cy="131531"/>
          </a:xfrm>
          <a:prstGeom prst="line">
            <a:avLst/>
          </a:prstGeom>
          <a:ln w="15875">
            <a:gradFill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0"/>
            </a:gradFill>
            <a:head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Прямоугольник 97"/>
          <p:cNvSpPr/>
          <p:nvPr/>
        </p:nvSpPr>
        <p:spPr>
          <a:xfrm>
            <a:off x="5145118" y="2365375"/>
            <a:ext cx="1087437" cy="184150"/>
          </a:xfrm>
          <a:prstGeom prst="rect">
            <a:avLst/>
          </a:prstGeom>
          <a:solidFill>
            <a:schemeClr val="bg1"/>
          </a:solidFill>
          <a:ln w="3175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2957" tIns="22957" rIns="22957" bIns="22957" anchor="ctr"/>
          <a:lstStyle/>
          <a:p>
            <a:pPr algn="ctr">
              <a:defRPr/>
            </a:pPr>
            <a:r>
              <a:rPr lang="ru-RU" altLang="ru-RU" sz="9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cs typeface="Tahoma" pitchFamily="34" charset="0"/>
              </a:rPr>
              <a:t>р. Малая Меша</a:t>
            </a:r>
          </a:p>
        </p:txBody>
      </p:sp>
      <p:sp>
        <p:nvSpPr>
          <p:cNvPr id="96" name="Прямоугольник 95"/>
          <p:cNvSpPr/>
          <p:nvPr/>
        </p:nvSpPr>
        <p:spPr>
          <a:xfrm>
            <a:off x="4197380" y="1843104"/>
            <a:ext cx="811213" cy="160337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alt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Арский</a:t>
            </a:r>
          </a:p>
        </p:txBody>
      </p:sp>
      <p:sp>
        <p:nvSpPr>
          <p:cNvPr id="99" name="Прямоугольник 98"/>
          <p:cNvSpPr/>
          <p:nvPr/>
        </p:nvSpPr>
        <p:spPr>
          <a:xfrm>
            <a:off x="3743355" y="2078038"/>
            <a:ext cx="968375" cy="133350"/>
          </a:xfrm>
          <a:prstGeom prst="rect">
            <a:avLst/>
          </a:prstGeom>
          <a:solidFill>
            <a:schemeClr val="bg1"/>
          </a:solidFill>
          <a:ln w="3175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2957" tIns="22957" rIns="22957" bIns="22957" anchor="ctr"/>
          <a:lstStyle/>
          <a:p>
            <a:pPr algn="ctr">
              <a:defRPr/>
            </a:pPr>
            <a:r>
              <a:rPr lang="ru-RU" altLang="ru-RU" sz="9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cs typeface="Tahoma" pitchFamily="34" charset="0"/>
              </a:rPr>
              <a:t>р. Казанка</a:t>
            </a:r>
          </a:p>
        </p:txBody>
      </p:sp>
      <p:graphicFrame>
        <p:nvGraphicFramePr>
          <p:cNvPr id="103" name="Таблица 1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6242754"/>
              </p:ext>
            </p:extLst>
          </p:nvPr>
        </p:nvGraphicFramePr>
        <p:xfrm>
          <a:off x="6232525" y="941403"/>
          <a:ext cx="5481638" cy="748320"/>
        </p:xfrm>
        <a:graphic>
          <a:graphicData uri="http://schemas.openxmlformats.org/drawingml/2006/table">
            <a:tbl>
              <a:tblPr firstRow="1" firstCol="1" lastRow="1" lastCol="1" bandRow="1" bandCol="1">
                <a:tableStyleId>{5C22544A-7EE6-4342-B048-85BDC9FD1C3A}</a:tableStyleId>
              </a:tblPr>
              <a:tblGrid>
                <a:gridCol w="313236"/>
                <a:gridCol w="939709"/>
                <a:gridCol w="1153624"/>
                <a:gridCol w="882413"/>
                <a:gridCol w="1256759"/>
                <a:gridCol w="935897"/>
              </a:tblGrid>
              <a:tr h="183262">
                <a:tc gridSpan="6"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ПОДТОПЛЕНО</a:t>
                      </a:r>
                      <a:r>
                        <a:rPr lang="ru-RU" sz="1200" baseline="0" dirty="0" smtClean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 ПО СОСТОЯНИЮ НА </a:t>
                      </a:r>
                      <a:r>
                        <a:rPr lang="ru-RU" sz="1200" baseline="0" dirty="0" smtClean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20.04.2022</a:t>
                      </a:r>
                      <a:endParaRPr lang="ru-RU" sz="12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>
                        <a:alpha val="73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600" b="1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600" b="1" kern="120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600" b="1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600" dirty="0">
                        <a:solidFill>
                          <a:srgbClr val="FF000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</a:tr>
              <a:tr h="244349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8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8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800" b="1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Дата подтопления</a:t>
                      </a:r>
                      <a:endParaRPr lang="ru-RU" sz="800" b="1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800" b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Наименование</a:t>
                      </a:r>
                    </a:p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800" b="1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МР</a:t>
                      </a:r>
                      <a:endParaRPr lang="ru-RU" sz="800" b="1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800" b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Река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800" b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Населенный</a:t>
                      </a:r>
                    </a:p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800" b="1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пункт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800" b="1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Объект подтопления</a:t>
                      </a:r>
                      <a:endParaRPr lang="ru-RU" sz="800" b="1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06903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buSzPct val="99000"/>
                        <a:buFont typeface="+mj-lt"/>
                        <a:buNone/>
                      </a:pPr>
                      <a:r>
                        <a:rPr lang="ru-RU" sz="7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1</a:t>
                      </a:r>
                      <a:endParaRPr lang="ru-RU" sz="7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355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06.04.2022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Нурлатский</a:t>
                      </a:r>
                      <a:endParaRPr lang="ru-RU" sz="7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Большой Черемшан</a:t>
                      </a:r>
                      <a:endParaRPr lang="ru-RU" sz="7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Урняк</a:t>
                      </a:r>
                      <a:endParaRPr lang="ru-RU" sz="7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мост</a:t>
                      </a:r>
                      <a:endParaRPr lang="ru-RU" sz="7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06903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buSzPct val="99000"/>
                        <a:buFont typeface="+mj-lt"/>
                        <a:buNone/>
                      </a:pPr>
                      <a:r>
                        <a:rPr lang="ru-RU" sz="7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ru-RU" sz="7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355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12.04.2022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Тюлячинский</a:t>
                      </a:r>
                      <a:endParaRPr lang="ru-RU" sz="7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Малая Меша</a:t>
                      </a:r>
                      <a:endParaRPr lang="ru-RU" sz="7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Екатериновка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1804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Участок дороги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06903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  <a:buSzPct val="99000"/>
                        <a:buFont typeface="+mj-lt"/>
                        <a:buNone/>
                      </a:pPr>
                      <a:r>
                        <a:rPr lang="ru-RU" sz="7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3</a:t>
                      </a:r>
                      <a:endParaRPr lang="ru-RU" sz="7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355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12.04.2022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1804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Арский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1804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Казанка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Качелино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1804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Участок дороги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14" name="Прямоугольник 313"/>
          <p:cNvSpPr/>
          <p:nvPr/>
        </p:nvSpPr>
        <p:spPr>
          <a:xfrm>
            <a:off x="4879975" y="5170503"/>
            <a:ext cx="1119188" cy="160337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alt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Нурлатский</a:t>
            </a:r>
            <a:endParaRPr lang="ru-RU" altLang="ru-RU" sz="1000" b="1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3445933" y="1955800"/>
            <a:ext cx="1651000" cy="1032933"/>
          </a:xfrm>
          <a:custGeom>
            <a:avLst/>
            <a:gdLst>
              <a:gd name="connsiteX0" fmla="*/ 1651000 w 1651000"/>
              <a:gd name="connsiteY0" fmla="*/ 0 h 1032933"/>
              <a:gd name="connsiteX1" fmla="*/ 1422400 w 1651000"/>
              <a:gd name="connsiteY1" fmla="*/ 101600 h 1032933"/>
              <a:gd name="connsiteX2" fmla="*/ 1363134 w 1651000"/>
              <a:gd name="connsiteY2" fmla="*/ 169333 h 1032933"/>
              <a:gd name="connsiteX3" fmla="*/ 1244600 w 1651000"/>
              <a:gd name="connsiteY3" fmla="*/ 313267 h 1032933"/>
              <a:gd name="connsiteX4" fmla="*/ 1193800 w 1651000"/>
              <a:gd name="connsiteY4" fmla="*/ 414867 h 1032933"/>
              <a:gd name="connsiteX5" fmla="*/ 1117600 w 1651000"/>
              <a:gd name="connsiteY5" fmla="*/ 491067 h 1032933"/>
              <a:gd name="connsiteX6" fmla="*/ 999067 w 1651000"/>
              <a:gd name="connsiteY6" fmla="*/ 558800 h 1032933"/>
              <a:gd name="connsiteX7" fmla="*/ 795867 w 1651000"/>
              <a:gd name="connsiteY7" fmla="*/ 618067 h 1032933"/>
              <a:gd name="connsiteX8" fmla="*/ 533400 w 1651000"/>
              <a:gd name="connsiteY8" fmla="*/ 660400 h 1032933"/>
              <a:gd name="connsiteX9" fmla="*/ 287867 w 1651000"/>
              <a:gd name="connsiteY9" fmla="*/ 770467 h 1032933"/>
              <a:gd name="connsiteX10" fmla="*/ 160867 w 1651000"/>
              <a:gd name="connsiteY10" fmla="*/ 829733 h 1032933"/>
              <a:gd name="connsiteX11" fmla="*/ 84667 w 1651000"/>
              <a:gd name="connsiteY11" fmla="*/ 880533 h 1032933"/>
              <a:gd name="connsiteX12" fmla="*/ 8467 w 1651000"/>
              <a:gd name="connsiteY12" fmla="*/ 948267 h 1032933"/>
              <a:gd name="connsiteX13" fmla="*/ 0 w 1651000"/>
              <a:gd name="connsiteY13" fmla="*/ 1032933 h 1032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51000" h="1032933">
                <a:moveTo>
                  <a:pt x="1651000" y="0"/>
                </a:moveTo>
                <a:lnTo>
                  <a:pt x="1422400" y="101600"/>
                </a:lnTo>
                <a:lnTo>
                  <a:pt x="1363134" y="169333"/>
                </a:lnTo>
                <a:lnTo>
                  <a:pt x="1244600" y="313267"/>
                </a:lnTo>
                <a:lnTo>
                  <a:pt x="1193800" y="414867"/>
                </a:lnTo>
                <a:lnTo>
                  <a:pt x="1117600" y="491067"/>
                </a:lnTo>
                <a:lnTo>
                  <a:pt x="999067" y="558800"/>
                </a:lnTo>
                <a:lnTo>
                  <a:pt x="795867" y="618067"/>
                </a:lnTo>
                <a:lnTo>
                  <a:pt x="533400" y="660400"/>
                </a:lnTo>
                <a:lnTo>
                  <a:pt x="287867" y="770467"/>
                </a:lnTo>
                <a:lnTo>
                  <a:pt x="160867" y="829733"/>
                </a:lnTo>
                <a:lnTo>
                  <a:pt x="84667" y="880533"/>
                </a:lnTo>
                <a:lnTo>
                  <a:pt x="8467" y="948267"/>
                </a:lnTo>
                <a:lnTo>
                  <a:pt x="0" y="1032933"/>
                </a:lnTo>
              </a:path>
            </a:pathLst>
          </a:custGeom>
          <a:noFill/>
          <a:ln w="19050">
            <a:solidFill>
              <a:srgbClr val="0033CC"/>
            </a:solidFill>
            <a:headEnd w="sm" len="sm"/>
            <a:tailEnd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8" tIns="34284" rIns="68568" bIns="34284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8371" name="Заголовок 1"/>
          <p:cNvSpPr txBox="1">
            <a:spLocks/>
          </p:cNvSpPr>
          <p:nvPr/>
        </p:nvSpPr>
        <p:spPr bwMode="auto">
          <a:xfrm>
            <a:off x="-11113" y="1603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72" tIns="27175" rIns="54372" bIns="2717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(ДИСЛОКАЦИЯ ВРЕМЕННЫХ СПАСАТЕЛЬНЫХ ПОСТОВ НА ТЕРРИТОРИИ РЕСПУБЛИКИ ТАТАРСТАН)</a:t>
            </a:r>
          </a:p>
        </p:txBody>
      </p:sp>
      <p:grpSp>
        <p:nvGrpSpPr>
          <p:cNvPr id="58372" name="Группа 101"/>
          <p:cNvGrpSpPr>
            <a:grpSpLocks/>
          </p:cNvGrpSpPr>
          <p:nvPr/>
        </p:nvGrpSpPr>
        <p:grpSpPr bwMode="auto">
          <a:xfrm>
            <a:off x="9867900" y="789003"/>
            <a:ext cx="2216150" cy="278923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4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1627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ЗОНЫ ОТВЕТСВЕННОСТИ ПОСТОВ</a:t>
              </a:r>
            </a:p>
          </p:txBody>
        </p:sp>
      </p:grp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5" y="1206500"/>
            <a:ext cx="290513" cy="207963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1" tIns="45704" rIns="91411" bIns="45704" anchor="ctr"/>
          <a:lstStyle/>
          <a:p>
            <a:pPr algn="ctr" eaLnBrk="0" hangingPunct="0">
              <a:defRPr/>
            </a:pPr>
            <a:endParaRPr lang="ru-RU" sz="500" dirty="0">
              <a:solidFill>
                <a:srgbClr val="FFFFFF"/>
              </a:solidFill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8" y="123826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Пост №1</a:t>
            </a:r>
          </a:p>
        </p:txBody>
      </p:sp>
      <p:grpSp>
        <p:nvGrpSpPr>
          <p:cNvPr id="58375" name="Группа 234"/>
          <p:cNvGrpSpPr>
            <a:grpSpLocks/>
          </p:cNvGrpSpPr>
          <p:nvPr/>
        </p:nvGrpSpPr>
        <p:grpSpPr bwMode="auto">
          <a:xfrm>
            <a:off x="9867900" y="5772150"/>
            <a:ext cx="2216150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4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58376" name="Прямоугольник 237"/>
          <p:cNvSpPr>
            <a:spLocks noChangeArrowheads="1"/>
          </p:cNvSpPr>
          <p:nvPr/>
        </p:nvSpPr>
        <p:spPr bwMode="auto">
          <a:xfrm>
            <a:off x="10353705" y="6126178"/>
            <a:ext cx="19161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787" tIns="37902" rIns="75787" bIns="37902">
            <a:spAutoFit/>
          </a:bodyPr>
          <a:lstStyle/>
          <a:p>
            <a:pPr>
              <a:spcBef>
                <a:spcPct val="50000"/>
              </a:spcBef>
            </a:pPr>
            <a:r>
              <a:rPr lang="ru-RU" altLang="ru-RU">
                <a:solidFill>
                  <a:srgbClr val="000000"/>
                </a:solidFill>
              </a:rPr>
              <a:t>- места дислокации СВП</a:t>
            </a:r>
          </a:p>
        </p:txBody>
      </p:sp>
      <p:grpSp>
        <p:nvGrpSpPr>
          <p:cNvPr id="58377" name="Группа 101"/>
          <p:cNvGrpSpPr>
            <a:grpSpLocks/>
          </p:cNvGrpSpPr>
          <p:nvPr/>
        </p:nvGrpSpPr>
        <p:grpSpPr bwMode="auto">
          <a:xfrm>
            <a:off x="9867900" y="2446353"/>
            <a:ext cx="2216150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8486043"/>
              <a:ext cx="5137723" cy="1217537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44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378" name="Прямоугольник 4"/>
          <p:cNvSpPr>
            <a:spLocks noChangeArrowheads="1"/>
          </p:cNvSpPr>
          <p:nvPr/>
        </p:nvSpPr>
        <p:spPr bwMode="auto">
          <a:xfrm>
            <a:off x="9967913" y="3959240"/>
            <a:ext cx="20383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58" tIns="35458" rIns="35458" bIns="3545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ПРОВАЛОВ ЛЮДЕЙ И ТЕХНИКИ ПОД ЛЕД ВОДОЕМОВ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2890868" y="2954353"/>
            <a:ext cx="160337" cy="173037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798" tIns="60898" rIns="121798" bIns="60898" anchor="ctr"/>
          <a:lstStyle/>
          <a:p>
            <a:pPr algn="ctr" defTabSz="9141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8383" name="Rectangle 58"/>
          <p:cNvSpPr>
            <a:spLocks noChangeArrowheads="1"/>
          </p:cNvSpPr>
          <p:nvPr/>
        </p:nvSpPr>
        <p:spPr bwMode="auto">
          <a:xfrm>
            <a:off x="455613" y="839788"/>
            <a:ext cx="9067800" cy="906462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327" tIns="53172" rIns="106327" bIns="53172">
            <a:spAutoFit/>
          </a:bodyPr>
          <a:lstStyle/>
          <a:p>
            <a:pPr algn="just" defTabSz="1030288"/>
            <a:r>
              <a:rPr lang="ru-RU" altLang="ru-RU" sz="1700" b="1" dirty="0">
                <a:solidFill>
                  <a:srgbClr val="000000"/>
                </a:solidFill>
              </a:rPr>
              <a:t>С целью обеспечения безопасности жизни людей на водных объектах организовано дежурство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7 </a:t>
            </a:r>
            <a:r>
              <a:rPr lang="ru-RU" altLang="ru-RU" sz="1700" b="1" dirty="0">
                <a:solidFill>
                  <a:srgbClr val="000000"/>
                </a:solidFill>
              </a:rPr>
              <a:t>временных спасательных постов с применением судов на воздушной подушке. </a:t>
            </a:r>
          </a:p>
        </p:txBody>
      </p:sp>
      <p:pic>
        <p:nvPicPr>
          <p:cNvPr id="58384" name="Рисунок 23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6505" y="6105525"/>
            <a:ext cx="39211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Прямоугольник 23"/>
          <p:cNvSpPr/>
          <p:nvPr/>
        </p:nvSpPr>
        <p:spPr>
          <a:xfrm>
            <a:off x="3609975" y="3844925"/>
            <a:ext cx="160338" cy="173038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798" tIns="60898" rIns="121798" bIns="60898" anchor="ctr"/>
          <a:lstStyle/>
          <a:p>
            <a:pPr algn="ctr" defTabSz="9141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5" name="Выноска 2 24"/>
          <p:cNvSpPr/>
          <p:nvPr/>
        </p:nvSpPr>
        <p:spPr>
          <a:xfrm flipH="1">
            <a:off x="3465515" y="4805363"/>
            <a:ext cx="1450975" cy="377825"/>
          </a:xfrm>
          <a:prstGeom prst="borderCallout2">
            <a:avLst>
              <a:gd name="adj1" fmla="val -1418"/>
              <a:gd name="adj2" fmla="val 89873"/>
              <a:gd name="adj3" fmla="val -522"/>
              <a:gd name="adj4" fmla="val 34776"/>
              <a:gd name="adj5" fmla="val -201843"/>
              <a:gd name="adj6" fmla="val 65270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24" tIns="46709" rIns="93424" bIns="46709" anchor="ctr"/>
          <a:lstStyle/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Пост № 5</a:t>
            </a:r>
          </a:p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г. Лаишево</a:t>
            </a:r>
          </a:p>
        </p:txBody>
      </p:sp>
      <p:pic>
        <p:nvPicPr>
          <p:cNvPr id="58387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0939" y="3425840"/>
            <a:ext cx="650875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88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4243" y="2446353"/>
            <a:ext cx="638175" cy="376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0" name="Выноска 2 29"/>
          <p:cNvSpPr/>
          <p:nvPr/>
        </p:nvSpPr>
        <p:spPr>
          <a:xfrm flipH="1">
            <a:off x="8196293" y="4310078"/>
            <a:ext cx="1450975" cy="377825"/>
          </a:xfrm>
          <a:prstGeom prst="borderCallout2">
            <a:avLst>
              <a:gd name="adj1" fmla="val -1418"/>
              <a:gd name="adj2" fmla="val 89873"/>
              <a:gd name="adj3" fmla="val -2763"/>
              <a:gd name="adj4" fmla="val 48197"/>
              <a:gd name="adj5" fmla="val -274953"/>
              <a:gd name="adj6" fmla="val 67823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24" tIns="46709" rIns="93424" bIns="46709" anchor="ctr"/>
          <a:lstStyle/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Пост № 10</a:t>
            </a:r>
          </a:p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с. </a:t>
            </a:r>
            <a:r>
              <a:rPr lang="ru-RU" sz="1300" kern="0" dirty="0" err="1">
                <a:solidFill>
                  <a:prstClr val="white"/>
                </a:solidFill>
                <a:cs typeface="Arial" charset="0"/>
              </a:rPr>
              <a:t>Мелькень</a:t>
            </a:r>
            <a:endParaRPr lang="ru-RU" sz="1300" kern="0" dirty="0">
              <a:solidFill>
                <a:prstClr val="white"/>
              </a:solidFill>
              <a:cs typeface="Arial" charset="0"/>
            </a:endParaRPr>
          </a:p>
        </p:txBody>
      </p:sp>
      <p:sp>
        <p:nvSpPr>
          <p:cNvPr id="31" name="Полилиния 30"/>
          <p:cNvSpPr/>
          <p:nvPr/>
        </p:nvSpPr>
        <p:spPr>
          <a:xfrm>
            <a:off x="3048004" y="3670300"/>
            <a:ext cx="968375" cy="412750"/>
          </a:xfrm>
          <a:custGeom>
            <a:avLst/>
            <a:gdLst>
              <a:gd name="connsiteX0" fmla="*/ 844901 w 883024"/>
              <a:gd name="connsiteY0" fmla="*/ 328260 h 450979"/>
              <a:gd name="connsiteX1" fmla="*/ 883001 w 883024"/>
              <a:gd name="connsiteY1" fmla="*/ 242535 h 450979"/>
              <a:gd name="connsiteX2" fmla="*/ 848076 w 883024"/>
              <a:gd name="connsiteY2" fmla="*/ 229835 h 450979"/>
              <a:gd name="connsiteX3" fmla="*/ 721076 w 883024"/>
              <a:gd name="connsiteY3" fmla="*/ 242535 h 450979"/>
              <a:gd name="connsiteX4" fmla="*/ 654401 w 883024"/>
              <a:gd name="connsiteY4" fmla="*/ 198085 h 450979"/>
              <a:gd name="connsiteX5" fmla="*/ 609951 w 883024"/>
              <a:gd name="connsiteY5" fmla="*/ 166335 h 450979"/>
              <a:gd name="connsiteX6" fmla="*/ 482951 w 883024"/>
              <a:gd name="connsiteY6" fmla="*/ 109185 h 450979"/>
              <a:gd name="connsiteX7" fmla="*/ 409926 w 883024"/>
              <a:gd name="connsiteY7" fmla="*/ 106010 h 450979"/>
              <a:gd name="connsiteX8" fmla="*/ 371826 w 883024"/>
              <a:gd name="connsiteY8" fmla="*/ 131410 h 450979"/>
              <a:gd name="connsiteX9" fmla="*/ 289276 w 883024"/>
              <a:gd name="connsiteY9" fmla="*/ 179035 h 450979"/>
              <a:gd name="connsiteX10" fmla="*/ 228951 w 883024"/>
              <a:gd name="connsiteY10" fmla="*/ 172685 h 450979"/>
              <a:gd name="connsiteX11" fmla="*/ 111476 w 883024"/>
              <a:gd name="connsiteY11" fmla="*/ 17110 h 450979"/>
              <a:gd name="connsiteX12" fmla="*/ 57501 w 883024"/>
              <a:gd name="connsiteY12" fmla="*/ 10760 h 450979"/>
              <a:gd name="connsiteX13" fmla="*/ 86076 w 883024"/>
              <a:gd name="connsiteY13" fmla="*/ 77435 h 450979"/>
              <a:gd name="connsiteX14" fmla="*/ 117826 w 883024"/>
              <a:gd name="connsiteY14" fmla="*/ 106010 h 450979"/>
              <a:gd name="connsiteX15" fmla="*/ 114651 w 883024"/>
              <a:gd name="connsiteY15" fmla="*/ 156810 h 450979"/>
              <a:gd name="connsiteX16" fmla="*/ 73376 w 883024"/>
              <a:gd name="connsiteY16" fmla="*/ 175860 h 450979"/>
              <a:gd name="connsiteX17" fmla="*/ 44801 w 883024"/>
              <a:gd name="connsiteY17" fmla="*/ 220310 h 450979"/>
              <a:gd name="connsiteX18" fmla="*/ 736951 w 883024"/>
              <a:gd name="connsiteY18" fmla="*/ 439385 h 450979"/>
              <a:gd name="connsiteX19" fmla="*/ 794101 w 883024"/>
              <a:gd name="connsiteY19" fmla="*/ 413985 h 450979"/>
              <a:gd name="connsiteX20" fmla="*/ 844901 w 883024"/>
              <a:gd name="connsiteY20" fmla="*/ 328260 h 450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83024" h="450979">
                <a:moveTo>
                  <a:pt x="844901" y="328260"/>
                </a:moveTo>
                <a:cubicBezTo>
                  <a:pt x="859718" y="299685"/>
                  <a:pt x="882472" y="258939"/>
                  <a:pt x="883001" y="242535"/>
                </a:cubicBezTo>
                <a:cubicBezTo>
                  <a:pt x="883530" y="226131"/>
                  <a:pt x="875063" y="229835"/>
                  <a:pt x="848076" y="229835"/>
                </a:cubicBezTo>
                <a:cubicBezTo>
                  <a:pt x="821089" y="229835"/>
                  <a:pt x="753355" y="247827"/>
                  <a:pt x="721076" y="242535"/>
                </a:cubicBezTo>
                <a:cubicBezTo>
                  <a:pt x="688797" y="237243"/>
                  <a:pt x="672922" y="210785"/>
                  <a:pt x="654401" y="198085"/>
                </a:cubicBezTo>
                <a:cubicBezTo>
                  <a:pt x="635880" y="185385"/>
                  <a:pt x="638526" y="181152"/>
                  <a:pt x="609951" y="166335"/>
                </a:cubicBezTo>
                <a:cubicBezTo>
                  <a:pt x="581376" y="151518"/>
                  <a:pt x="516289" y="119239"/>
                  <a:pt x="482951" y="109185"/>
                </a:cubicBezTo>
                <a:cubicBezTo>
                  <a:pt x="449613" y="99131"/>
                  <a:pt x="428447" y="102306"/>
                  <a:pt x="409926" y="106010"/>
                </a:cubicBezTo>
                <a:cubicBezTo>
                  <a:pt x="391405" y="109714"/>
                  <a:pt x="391934" y="119239"/>
                  <a:pt x="371826" y="131410"/>
                </a:cubicBezTo>
                <a:cubicBezTo>
                  <a:pt x="351718" y="143581"/>
                  <a:pt x="313088" y="172156"/>
                  <a:pt x="289276" y="179035"/>
                </a:cubicBezTo>
                <a:cubicBezTo>
                  <a:pt x="265464" y="185914"/>
                  <a:pt x="258584" y="199672"/>
                  <a:pt x="228951" y="172685"/>
                </a:cubicBezTo>
                <a:cubicBezTo>
                  <a:pt x="199318" y="145697"/>
                  <a:pt x="140051" y="44097"/>
                  <a:pt x="111476" y="17110"/>
                </a:cubicBezTo>
                <a:cubicBezTo>
                  <a:pt x="82901" y="-9878"/>
                  <a:pt x="61734" y="706"/>
                  <a:pt x="57501" y="10760"/>
                </a:cubicBezTo>
                <a:cubicBezTo>
                  <a:pt x="53268" y="20814"/>
                  <a:pt x="76022" y="61560"/>
                  <a:pt x="86076" y="77435"/>
                </a:cubicBezTo>
                <a:cubicBezTo>
                  <a:pt x="96130" y="93310"/>
                  <a:pt x="113064" y="92781"/>
                  <a:pt x="117826" y="106010"/>
                </a:cubicBezTo>
                <a:cubicBezTo>
                  <a:pt x="122588" y="119239"/>
                  <a:pt x="122059" y="145168"/>
                  <a:pt x="114651" y="156810"/>
                </a:cubicBezTo>
                <a:cubicBezTo>
                  <a:pt x="107243" y="168452"/>
                  <a:pt x="85018" y="165277"/>
                  <a:pt x="73376" y="175860"/>
                </a:cubicBezTo>
                <a:cubicBezTo>
                  <a:pt x="61734" y="186443"/>
                  <a:pt x="-65795" y="176389"/>
                  <a:pt x="44801" y="220310"/>
                </a:cubicBezTo>
                <a:cubicBezTo>
                  <a:pt x="155397" y="264231"/>
                  <a:pt x="612068" y="407106"/>
                  <a:pt x="736951" y="439385"/>
                </a:cubicBezTo>
                <a:cubicBezTo>
                  <a:pt x="861834" y="471664"/>
                  <a:pt x="780872" y="427743"/>
                  <a:pt x="794101" y="413985"/>
                </a:cubicBezTo>
                <a:cubicBezTo>
                  <a:pt x="807330" y="400227"/>
                  <a:pt x="830084" y="356835"/>
                  <a:pt x="844901" y="328260"/>
                </a:cubicBezTo>
                <a:close/>
              </a:path>
            </a:pathLst>
          </a:custGeom>
          <a:solidFill>
            <a:srgbClr val="00B0F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anchor="ctr"/>
          <a:lstStyle/>
          <a:p>
            <a:pPr algn="ctr">
              <a:defRPr/>
            </a:pPr>
            <a:endParaRPr lang="ru-RU" sz="2100">
              <a:solidFill>
                <a:prstClr val="white"/>
              </a:solidFill>
            </a:endParaRPr>
          </a:p>
        </p:txBody>
      </p:sp>
      <p:sp>
        <p:nvSpPr>
          <p:cNvPr id="33" name="Прямоугольник 32"/>
          <p:cNvSpPr>
            <a:spLocks noChangeAspect="1"/>
          </p:cNvSpPr>
          <p:nvPr/>
        </p:nvSpPr>
        <p:spPr>
          <a:xfrm>
            <a:off x="10134630" y="1449403"/>
            <a:ext cx="290513" cy="207962"/>
          </a:xfrm>
          <a:prstGeom prst="rect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1" tIns="45704" rIns="91411" bIns="45704" anchor="ctr"/>
          <a:lstStyle/>
          <a:p>
            <a:pPr algn="ctr" eaLnBrk="0" hangingPunct="0">
              <a:defRPr/>
            </a:pPr>
            <a:endParaRPr lang="ru-RU" sz="500" dirty="0">
              <a:solidFill>
                <a:srgbClr val="FFFFFF"/>
              </a:solidFill>
            </a:endParaRPr>
          </a:p>
        </p:txBody>
      </p:sp>
      <p:sp>
        <p:nvSpPr>
          <p:cNvPr id="34" name="Прямоугольник 33"/>
          <p:cNvSpPr/>
          <p:nvPr/>
        </p:nvSpPr>
        <p:spPr>
          <a:xfrm>
            <a:off x="10510838" y="1489090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Пост №2</a:t>
            </a:r>
          </a:p>
        </p:txBody>
      </p:sp>
      <p:sp>
        <p:nvSpPr>
          <p:cNvPr id="35" name="Полилиния 34"/>
          <p:cNvSpPr/>
          <p:nvPr/>
        </p:nvSpPr>
        <p:spPr>
          <a:xfrm rot="21319634">
            <a:off x="2743200" y="3717940"/>
            <a:ext cx="1155700" cy="676275"/>
          </a:xfrm>
          <a:custGeom>
            <a:avLst/>
            <a:gdLst>
              <a:gd name="connsiteX0" fmla="*/ 105 w 1012331"/>
              <a:gd name="connsiteY0" fmla="*/ 16654 h 468429"/>
              <a:gd name="connsiteX1" fmla="*/ 190605 w 1012331"/>
              <a:gd name="connsiteY1" fmla="*/ 178579 h 468429"/>
              <a:gd name="connsiteX2" fmla="*/ 225530 w 1012331"/>
              <a:gd name="connsiteY2" fmla="*/ 226204 h 468429"/>
              <a:gd name="connsiteX3" fmla="*/ 247755 w 1012331"/>
              <a:gd name="connsiteY3" fmla="*/ 280179 h 468429"/>
              <a:gd name="connsiteX4" fmla="*/ 606530 w 1012331"/>
              <a:gd name="connsiteY4" fmla="*/ 457979 h 468429"/>
              <a:gd name="connsiteX5" fmla="*/ 666855 w 1012331"/>
              <a:gd name="connsiteY5" fmla="*/ 445279 h 468429"/>
              <a:gd name="connsiteX6" fmla="*/ 781155 w 1012331"/>
              <a:gd name="connsiteY6" fmla="*/ 426229 h 468429"/>
              <a:gd name="connsiteX7" fmla="*/ 863705 w 1012331"/>
              <a:gd name="connsiteY7" fmla="*/ 375429 h 468429"/>
              <a:gd name="connsiteX8" fmla="*/ 920855 w 1012331"/>
              <a:gd name="connsiteY8" fmla="*/ 334154 h 468429"/>
              <a:gd name="connsiteX9" fmla="*/ 984355 w 1012331"/>
              <a:gd name="connsiteY9" fmla="*/ 315104 h 468429"/>
              <a:gd name="connsiteX10" fmla="*/ 422380 w 1012331"/>
              <a:gd name="connsiteY10" fmla="*/ 156354 h 468429"/>
              <a:gd name="connsiteX11" fmla="*/ 438255 w 1012331"/>
              <a:gd name="connsiteY11" fmla="*/ 191279 h 468429"/>
              <a:gd name="connsiteX12" fmla="*/ 460480 w 1012331"/>
              <a:gd name="connsiteY12" fmla="*/ 235729 h 468429"/>
              <a:gd name="connsiteX13" fmla="*/ 435080 w 1012331"/>
              <a:gd name="connsiteY13" fmla="*/ 283354 h 468429"/>
              <a:gd name="connsiteX14" fmla="*/ 330305 w 1012331"/>
              <a:gd name="connsiteY14" fmla="*/ 264304 h 468429"/>
              <a:gd name="connsiteX15" fmla="*/ 276330 w 1012331"/>
              <a:gd name="connsiteY15" fmla="*/ 181754 h 468429"/>
              <a:gd name="connsiteX16" fmla="*/ 235055 w 1012331"/>
              <a:gd name="connsiteY16" fmla="*/ 153179 h 468429"/>
              <a:gd name="connsiteX17" fmla="*/ 216005 w 1012331"/>
              <a:gd name="connsiteY17" fmla="*/ 86504 h 468429"/>
              <a:gd name="connsiteX18" fmla="*/ 219180 w 1012331"/>
              <a:gd name="connsiteY18" fmla="*/ 13479 h 468429"/>
              <a:gd name="connsiteX19" fmla="*/ 105 w 1012331"/>
              <a:gd name="connsiteY19" fmla="*/ 16654 h 468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12331" h="468429">
                <a:moveTo>
                  <a:pt x="105" y="16654"/>
                </a:moveTo>
                <a:cubicBezTo>
                  <a:pt x="-4657" y="44171"/>
                  <a:pt x="153034" y="143654"/>
                  <a:pt x="190605" y="178579"/>
                </a:cubicBezTo>
                <a:cubicBezTo>
                  <a:pt x="228176" y="213504"/>
                  <a:pt x="216005" y="209271"/>
                  <a:pt x="225530" y="226204"/>
                </a:cubicBezTo>
                <a:cubicBezTo>
                  <a:pt x="235055" y="243137"/>
                  <a:pt x="184255" y="241550"/>
                  <a:pt x="247755" y="280179"/>
                </a:cubicBezTo>
                <a:cubicBezTo>
                  <a:pt x="311255" y="318808"/>
                  <a:pt x="536680" y="430462"/>
                  <a:pt x="606530" y="457979"/>
                </a:cubicBezTo>
                <a:cubicBezTo>
                  <a:pt x="676380" y="485496"/>
                  <a:pt x="637751" y="450571"/>
                  <a:pt x="666855" y="445279"/>
                </a:cubicBezTo>
                <a:cubicBezTo>
                  <a:pt x="695959" y="439987"/>
                  <a:pt x="748347" y="437871"/>
                  <a:pt x="781155" y="426229"/>
                </a:cubicBezTo>
                <a:cubicBezTo>
                  <a:pt x="813963" y="414587"/>
                  <a:pt x="840422" y="390775"/>
                  <a:pt x="863705" y="375429"/>
                </a:cubicBezTo>
                <a:cubicBezTo>
                  <a:pt x="886988" y="360083"/>
                  <a:pt x="900747" y="344208"/>
                  <a:pt x="920855" y="334154"/>
                </a:cubicBezTo>
                <a:cubicBezTo>
                  <a:pt x="940963" y="324100"/>
                  <a:pt x="1067434" y="344737"/>
                  <a:pt x="984355" y="315104"/>
                </a:cubicBezTo>
                <a:cubicBezTo>
                  <a:pt x="901276" y="285471"/>
                  <a:pt x="513397" y="176991"/>
                  <a:pt x="422380" y="156354"/>
                </a:cubicBezTo>
                <a:cubicBezTo>
                  <a:pt x="331363" y="135717"/>
                  <a:pt x="431905" y="178050"/>
                  <a:pt x="438255" y="191279"/>
                </a:cubicBezTo>
                <a:cubicBezTo>
                  <a:pt x="444605" y="204508"/>
                  <a:pt x="461009" y="220383"/>
                  <a:pt x="460480" y="235729"/>
                </a:cubicBezTo>
                <a:cubicBezTo>
                  <a:pt x="459951" y="251075"/>
                  <a:pt x="456776" y="278592"/>
                  <a:pt x="435080" y="283354"/>
                </a:cubicBezTo>
                <a:cubicBezTo>
                  <a:pt x="413384" y="288116"/>
                  <a:pt x="356763" y="281237"/>
                  <a:pt x="330305" y="264304"/>
                </a:cubicBezTo>
                <a:cubicBezTo>
                  <a:pt x="303847" y="247371"/>
                  <a:pt x="292205" y="200275"/>
                  <a:pt x="276330" y="181754"/>
                </a:cubicBezTo>
                <a:cubicBezTo>
                  <a:pt x="260455" y="163233"/>
                  <a:pt x="245109" y="169054"/>
                  <a:pt x="235055" y="153179"/>
                </a:cubicBezTo>
                <a:cubicBezTo>
                  <a:pt x="225001" y="137304"/>
                  <a:pt x="218651" y="109787"/>
                  <a:pt x="216005" y="86504"/>
                </a:cubicBezTo>
                <a:cubicBezTo>
                  <a:pt x="213359" y="63221"/>
                  <a:pt x="249342" y="25650"/>
                  <a:pt x="219180" y="13479"/>
                </a:cubicBezTo>
                <a:cubicBezTo>
                  <a:pt x="189018" y="1308"/>
                  <a:pt x="4867" y="-10863"/>
                  <a:pt x="105" y="16654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anchor="ctr"/>
          <a:lstStyle/>
          <a:p>
            <a:pPr algn="ctr">
              <a:defRPr/>
            </a:pPr>
            <a:endParaRPr lang="ru-RU" sz="2100">
              <a:solidFill>
                <a:prstClr val="white"/>
              </a:solidFill>
            </a:endParaRPr>
          </a:p>
        </p:txBody>
      </p:sp>
      <p:sp>
        <p:nvSpPr>
          <p:cNvPr id="36" name="Прямоугольник 35"/>
          <p:cNvSpPr/>
          <p:nvPr/>
        </p:nvSpPr>
        <p:spPr>
          <a:xfrm>
            <a:off x="3371850" y="4086225"/>
            <a:ext cx="160338" cy="173038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798" tIns="60898" rIns="121798" bIns="60898" anchor="ctr"/>
          <a:lstStyle/>
          <a:p>
            <a:pPr algn="ctr" defTabSz="9141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3</a:t>
            </a:r>
          </a:p>
        </p:txBody>
      </p:sp>
      <p:pic>
        <p:nvPicPr>
          <p:cNvPr id="58395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6238" y="3282965"/>
            <a:ext cx="615950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8" name="Выноска 2 37"/>
          <p:cNvSpPr/>
          <p:nvPr/>
        </p:nvSpPr>
        <p:spPr>
          <a:xfrm flipH="1">
            <a:off x="609630" y="4129103"/>
            <a:ext cx="1450975" cy="377825"/>
          </a:xfrm>
          <a:prstGeom prst="borderCallout2">
            <a:avLst>
              <a:gd name="adj1" fmla="val -1418"/>
              <a:gd name="adj2" fmla="val 89873"/>
              <a:gd name="adj3" fmla="val -522"/>
              <a:gd name="adj4" fmla="val 34776"/>
              <a:gd name="adj5" fmla="val -53944"/>
              <a:gd name="adj6" fmla="val -53257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24" tIns="46709" rIns="93424" bIns="46709" anchor="ctr"/>
          <a:lstStyle/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Пост № 3</a:t>
            </a:r>
          </a:p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с. </a:t>
            </a:r>
            <a:r>
              <a:rPr lang="ru-RU" sz="1300" kern="0" dirty="0" err="1">
                <a:solidFill>
                  <a:prstClr val="white"/>
                </a:solidFill>
                <a:cs typeface="Arial" charset="0"/>
              </a:rPr>
              <a:t>Ташкермень</a:t>
            </a:r>
            <a:endParaRPr lang="ru-RU" sz="1300" kern="0" dirty="0">
              <a:solidFill>
                <a:prstClr val="white"/>
              </a:solidFill>
              <a:cs typeface="Arial" charset="0"/>
            </a:endParaRPr>
          </a:p>
        </p:txBody>
      </p:sp>
      <p:sp>
        <p:nvSpPr>
          <p:cNvPr id="39" name="Прямоугольник 38"/>
          <p:cNvSpPr>
            <a:spLocks noChangeAspect="1"/>
          </p:cNvSpPr>
          <p:nvPr/>
        </p:nvSpPr>
        <p:spPr>
          <a:xfrm>
            <a:off x="10144155" y="1678003"/>
            <a:ext cx="290513" cy="207962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anchor="ctr"/>
          <a:lstStyle/>
          <a:p>
            <a:pPr algn="ctr"/>
            <a:endParaRPr lang="ru-RU" sz="2100" dirty="0">
              <a:solidFill>
                <a:prstClr val="white"/>
              </a:solidFill>
            </a:endParaRPr>
          </a:p>
        </p:txBody>
      </p:sp>
      <p:sp>
        <p:nvSpPr>
          <p:cNvPr id="40" name="Прямоугольник 39"/>
          <p:cNvSpPr/>
          <p:nvPr/>
        </p:nvSpPr>
        <p:spPr>
          <a:xfrm>
            <a:off x="10510838" y="1731963"/>
            <a:ext cx="1166812" cy="16827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Пост №3</a:t>
            </a:r>
          </a:p>
        </p:txBody>
      </p:sp>
      <p:sp>
        <p:nvSpPr>
          <p:cNvPr id="41" name="Полилиния 40"/>
          <p:cNvSpPr/>
          <p:nvPr/>
        </p:nvSpPr>
        <p:spPr>
          <a:xfrm>
            <a:off x="7764463" y="2744788"/>
            <a:ext cx="1758950" cy="1066800"/>
          </a:xfrm>
          <a:custGeom>
            <a:avLst/>
            <a:gdLst>
              <a:gd name="connsiteX0" fmla="*/ 102506 w 1638008"/>
              <a:gd name="connsiteY0" fmla="*/ 184037 h 808066"/>
              <a:gd name="connsiteX1" fmla="*/ 169181 w 1638008"/>
              <a:gd name="connsiteY1" fmla="*/ 257856 h 808066"/>
              <a:gd name="connsiteX2" fmla="*/ 347775 w 1638008"/>
              <a:gd name="connsiteY2" fmla="*/ 229281 h 808066"/>
              <a:gd name="connsiteX3" fmla="*/ 388256 w 1638008"/>
              <a:gd name="connsiteY3" fmla="*/ 291194 h 808066"/>
              <a:gd name="connsiteX4" fmla="*/ 309675 w 1638008"/>
              <a:gd name="connsiteY4" fmla="*/ 319769 h 808066"/>
              <a:gd name="connsiteX5" fmla="*/ 157275 w 1638008"/>
              <a:gd name="connsiteY5" fmla="*/ 355487 h 808066"/>
              <a:gd name="connsiteX6" fmla="*/ 19163 w 1638008"/>
              <a:gd name="connsiteY6" fmla="*/ 386444 h 808066"/>
              <a:gd name="connsiteX7" fmla="*/ 4875 w 1638008"/>
              <a:gd name="connsiteY7" fmla="*/ 438831 h 808066"/>
              <a:gd name="connsiteX8" fmla="*/ 54881 w 1638008"/>
              <a:gd name="connsiteY8" fmla="*/ 493600 h 808066"/>
              <a:gd name="connsiteX9" fmla="*/ 188231 w 1638008"/>
              <a:gd name="connsiteY9" fmla="*/ 443594 h 808066"/>
              <a:gd name="connsiteX10" fmla="*/ 350156 w 1638008"/>
              <a:gd name="connsiteY10" fmla="*/ 372156 h 808066"/>
              <a:gd name="connsiteX11" fmla="*/ 414450 w 1638008"/>
              <a:gd name="connsiteY11" fmla="*/ 322150 h 808066"/>
              <a:gd name="connsiteX12" fmla="*/ 488269 w 1638008"/>
              <a:gd name="connsiteY12" fmla="*/ 293575 h 808066"/>
              <a:gd name="connsiteX13" fmla="*/ 540656 w 1638008"/>
              <a:gd name="connsiteY13" fmla="*/ 317387 h 808066"/>
              <a:gd name="connsiteX14" fmla="*/ 588281 w 1638008"/>
              <a:gd name="connsiteY14" fmla="*/ 353106 h 808066"/>
              <a:gd name="connsiteX15" fmla="*/ 612094 w 1638008"/>
              <a:gd name="connsiteY15" fmla="*/ 350725 h 808066"/>
              <a:gd name="connsiteX16" fmla="*/ 671625 w 1638008"/>
              <a:gd name="connsiteY16" fmla="*/ 386444 h 808066"/>
              <a:gd name="connsiteX17" fmla="*/ 745444 w 1638008"/>
              <a:gd name="connsiteY17" fmla="*/ 407875 h 808066"/>
              <a:gd name="connsiteX18" fmla="*/ 707344 w 1638008"/>
              <a:gd name="connsiteY18" fmla="*/ 469787 h 808066"/>
              <a:gd name="connsiteX19" fmla="*/ 626381 w 1638008"/>
              <a:gd name="connsiteY19" fmla="*/ 517412 h 808066"/>
              <a:gd name="connsiteX20" fmla="*/ 564469 w 1638008"/>
              <a:gd name="connsiteY20" fmla="*/ 572181 h 808066"/>
              <a:gd name="connsiteX21" fmla="*/ 435881 w 1638008"/>
              <a:gd name="connsiteY21" fmla="*/ 610281 h 808066"/>
              <a:gd name="connsiteX22" fmla="*/ 354919 w 1638008"/>
              <a:gd name="connsiteY22" fmla="*/ 674575 h 808066"/>
              <a:gd name="connsiteX23" fmla="*/ 269194 w 1638008"/>
              <a:gd name="connsiteY23" fmla="*/ 753156 h 808066"/>
              <a:gd name="connsiteX24" fmla="*/ 309675 w 1638008"/>
              <a:gd name="connsiteY24" fmla="*/ 805544 h 808066"/>
              <a:gd name="connsiteX25" fmla="*/ 350156 w 1638008"/>
              <a:gd name="connsiteY25" fmla="*/ 784112 h 808066"/>
              <a:gd name="connsiteX26" fmla="*/ 497794 w 1638008"/>
              <a:gd name="connsiteY26" fmla="*/ 650762 h 808066"/>
              <a:gd name="connsiteX27" fmla="*/ 585900 w 1638008"/>
              <a:gd name="connsiteY27" fmla="*/ 629331 h 808066"/>
              <a:gd name="connsiteX28" fmla="*/ 664481 w 1638008"/>
              <a:gd name="connsiteY28" fmla="*/ 569800 h 808066"/>
              <a:gd name="connsiteX29" fmla="*/ 762113 w 1638008"/>
              <a:gd name="connsiteY29" fmla="*/ 522175 h 808066"/>
              <a:gd name="connsiteX30" fmla="*/ 847838 w 1638008"/>
              <a:gd name="connsiteY30" fmla="*/ 484075 h 808066"/>
              <a:gd name="connsiteX31" fmla="*/ 871650 w 1638008"/>
              <a:gd name="connsiteY31" fmla="*/ 429306 h 808066"/>
              <a:gd name="connsiteX32" fmla="*/ 864506 w 1638008"/>
              <a:gd name="connsiteY32" fmla="*/ 393587 h 808066"/>
              <a:gd name="connsiteX33" fmla="*/ 845456 w 1638008"/>
              <a:gd name="connsiteY33" fmla="*/ 381681 h 808066"/>
              <a:gd name="connsiteX34" fmla="*/ 819263 w 1638008"/>
              <a:gd name="connsiteY34" fmla="*/ 355487 h 808066"/>
              <a:gd name="connsiteX35" fmla="*/ 835931 w 1638008"/>
              <a:gd name="connsiteY35" fmla="*/ 338819 h 808066"/>
              <a:gd name="connsiteX36" fmla="*/ 912131 w 1638008"/>
              <a:gd name="connsiteY36" fmla="*/ 305481 h 808066"/>
              <a:gd name="connsiteX37" fmla="*/ 952613 w 1638008"/>
              <a:gd name="connsiteY37" fmla="*/ 269762 h 808066"/>
              <a:gd name="connsiteX38" fmla="*/ 1090725 w 1638008"/>
              <a:gd name="connsiteY38" fmla="*/ 174512 h 808066"/>
              <a:gd name="connsiteX39" fmla="*/ 1152638 w 1638008"/>
              <a:gd name="connsiteY39" fmla="*/ 138794 h 808066"/>
              <a:gd name="connsiteX40" fmla="*/ 1228838 w 1638008"/>
              <a:gd name="connsiteY40" fmla="*/ 148319 h 808066"/>
              <a:gd name="connsiteX41" fmla="*/ 1255031 w 1638008"/>
              <a:gd name="connsiteY41" fmla="*/ 148319 h 808066"/>
              <a:gd name="connsiteX42" fmla="*/ 1250269 w 1638008"/>
              <a:gd name="connsiteY42" fmla="*/ 236425 h 808066"/>
              <a:gd name="connsiteX43" fmla="*/ 1333613 w 1638008"/>
              <a:gd name="connsiteY43" fmla="*/ 260237 h 808066"/>
              <a:gd name="connsiteX44" fmla="*/ 1402669 w 1638008"/>
              <a:gd name="connsiteY44" fmla="*/ 265000 h 808066"/>
              <a:gd name="connsiteX45" fmla="*/ 1452675 w 1638008"/>
              <a:gd name="connsiteY45" fmla="*/ 265000 h 808066"/>
              <a:gd name="connsiteX46" fmla="*/ 1514588 w 1638008"/>
              <a:gd name="connsiteY46" fmla="*/ 248331 h 808066"/>
              <a:gd name="connsiteX47" fmla="*/ 1602694 w 1638008"/>
              <a:gd name="connsiteY47" fmla="*/ 245950 h 808066"/>
              <a:gd name="connsiteX48" fmla="*/ 1636031 w 1638008"/>
              <a:gd name="connsiteY48" fmla="*/ 248331 h 808066"/>
              <a:gd name="connsiteX49" fmla="*/ 1550306 w 1638008"/>
              <a:gd name="connsiteY49" fmla="*/ 203087 h 808066"/>
              <a:gd name="connsiteX50" fmla="*/ 1393144 w 1638008"/>
              <a:gd name="connsiteY50" fmla="*/ 172131 h 808066"/>
              <a:gd name="connsiteX51" fmla="*/ 1345519 w 1638008"/>
              <a:gd name="connsiteY51" fmla="*/ 114981 h 808066"/>
              <a:gd name="connsiteX52" fmla="*/ 1307419 w 1638008"/>
              <a:gd name="connsiteY52" fmla="*/ 91169 h 808066"/>
              <a:gd name="connsiteX53" fmla="*/ 1259794 w 1638008"/>
              <a:gd name="connsiteY53" fmla="*/ 53069 h 808066"/>
              <a:gd name="connsiteX54" fmla="*/ 1171688 w 1638008"/>
              <a:gd name="connsiteY54" fmla="*/ 19731 h 808066"/>
              <a:gd name="connsiteX55" fmla="*/ 1055006 w 1638008"/>
              <a:gd name="connsiteY55" fmla="*/ 681 h 808066"/>
              <a:gd name="connsiteX56" fmla="*/ 888319 w 1638008"/>
              <a:gd name="connsiteY56" fmla="*/ 43544 h 808066"/>
              <a:gd name="connsiteX57" fmla="*/ 793069 w 1638008"/>
              <a:gd name="connsiteY57" fmla="*/ 62594 h 808066"/>
              <a:gd name="connsiteX58" fmla="*/ 728775 w 1638008"/>
              <a:gd name="connsiteY58" fmla="*/ 55450 h 808066"/>
              <a:gd name="connsiteX59" fmla="*/ 624000 w 1638008"/>
              <a:gd name="connsiteY59" fmla="*/ 36400 h 808066"/>
              <a:gd name="connsiteX60" fmla="*/ 547800 w 1638008"/>
              <a:gd name="connsiteY60" fmla="*/ 41162 h 808066"/>
              <a:gd name="connsiteX61" fmla="*/ 507319 w 1638008"/>
              <a:gd name="connsiteY61" fmla="*/ 76881 h 808066"/>
              <a:gd name="connsiteX62" fmla="*/ 383494 w 1638008"/>
              <a:gd name="connsiteY62" fmla="*/ 74500 h 808066"/>
              <a:gd name="connsiteX63" fmla="*/ 312056 w 1638008"/>
              <a:gd name="connsiteY63" fmla="*/ 62594 h 808066"/>
              <a:gd name="connsiteX64" fmla="*/ 245381 w 1638008"/>
              <a:gd name="connsiteY64" fmla="*/ 34019 h 808066"/>
              <a:gd name="connsiteX65" fmla="*/ 102506 w 1638008"/>
              <a:gd name="connsiteY65" fmla="*/ 184037 h 80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38008" h="808066">
                <a:moveTo>
                  <a:pt x="102506" y="184037"/>
                </a:moveTo>
                <a:cubicBezTo>
                  <a:pt x="89806" y="221343"/>
                  <a:pt x="128303" y="250315"/>
                  <a:pt x="169181" y="257856"/>
                </a:cubicBezTo>
                <a:cubicBezTo>
                  <a:pt x="210059" y="265397"/>
                  <a:pt x="311263" y="223725"/>
                  <a:pt x="347775" y="229281"/>
                </a:cubicBezTo>
                <a:cubicBezTo>
                  <a:pt x="384287" y="234837"/>
                  <a:pt x="394606" y="276113"/>
                  <a:pt x="388256" y="291194"/>
                </a:cubicBezTo>
                <a:cubicBezTo>
                  <a:pt x="381906" y="306275"/>
                  <a:pt x="348172" y="309053"/>
                  <a:pt x="309675" y="319769"/>
                </a:cubicBezTo>
                <a:cubicBezTo>
                  <a:pt x="271178" y="330485"/>
                  <a:pt x="157275" y="355487"/>
                  <a:pt x="157275" y="355487"/>
                </a:cubicBezTo>
                <a:cubicBezTo>
                  <a:pt x="108856" y="366599"/>
                  <a:pt x="44563" y="372553"/>
                  <a:pt x="19163" y="386444"/>
                </a:cubicBezTo>
                <a:cubicBezTo>
                  <a:pt x="-6237" y="400335"/>
                  <a:pt x="-1078" y="420972"/>
                  <a:pt x="4875" y="438831"/>
                </a:cubicBezTo>
                <a:cubicBezTo>
                  <a:pt x="10828" y="456690"/>
                  <a:pt x="24322" y="492806"/>
                  <a:pt x="54881" y="493600"/>
                </a:cubicBezTo>
                <a:cubicBezTo>
                  <a:pt x="85440" y="494394"/>
                  <a:pt x="139019" y="463835"/>
                  <a:pt x="188231" y="443594"/>
                </a:cubicBezTo>
                <a:cubicBezTo>
                  <a:pt x="237444" y="423353"/>
                  <a:pt x="312453" y="392397"/>
                  <a:pt x="350156" y="372156"/>
                </a:cubicBezTo>
                <a:cubicBezTo>
                  <a:pt x="387859" y="351915"/>
                  <a:pt x="391431" y="335247"/>
                  <a:pt x="414450" y="322150"/>
                </a:cubicBezTo>
                <a:cubicBezTo>
                  <a:pt x="437469" y="309053"/>
                  <a:pt x="467235" y="294369"/>
                  <a:pt x="488269" y="293575"/>
                </a:cubicBezTo>
                <a:cubicBezTo>
                  <a:pt x="509303" y="292781"/>
                  <a:pt x="523987" y="307465"/>
                  <a:pt x="540656" y="317387"/>
                </a:cubicBezTo>
                <a:cubicBezTo>
                  <a:pt x="557325" y="327309"/>
                  <a:pt x="576375" y="347550"/>
                  <a:pt x="588281" y="353106"/>
                </a:cubicBezTo>
                <a:cubicBezTo>
                  <a:pt x="600187" y="358662"/>
                  <a:pt x="598203" y="345169"/>
                  <a:pt x="612094" y="350725"/>
                </a:cubicBezTo>
                <a:cubicBezTo>
                  <a:pt x="625985" y="356281"/>
                  <a:pt x="649400" y="376919"/>
                  <a:pt x="671625" y="386444"/>
                </a:cubicBezTo>
                <a:cubicBezTo>
                  <a:pt x="693850" y="395969"/>
                  <a:pt x="739491" y="393985"/>
                  <a:pt x="745444" y="407875"/>
                </a:cubicBezTo>
                <a:cubicBezTo>
                  <a:pt x="751397" y="421765"/>
                  <a:pt x="727188" y="451531"/>
                  <a:pt x="707344" y="469787"/>
                </a:cubicBezTo>
                <a:cubicBezTo>
                  <a:pt x="687500" y="488043"/>
                  <a:pt x="650193" y="500346"/>
                  <a:pt x="626381" y="517412"/>
                </a:cubicBezTo>
                <a:cubicBezTo>
                  <a:pt x="602569" y="534478"/>
                  <a:pt x="596219" y="556703"/>
                  <a:pt x="564469" y="572181"/>
                </a:cubicBezTo>
                <a:cubicBezTo>
                  <a:pt x="532719" y="587659"/>
                  <a:pt x="470806" y="593215"/>
                  <a:pt x="435881" y="610281"/>
                </a:cubicBezTo>
                <a:cubicBezTo>
                  <a:pt x="400956" y="627347"/>
                  <a:pt x="382700" y="650762"/>
                  <a:pt x="354919" y="674575"/>
                </a:cubicBezTo>
                <a:cubicBezTo>
                  <a:pt x="327138" y="698388"/>
                  <a:pt x="276735" y="731328"/>
                  <a:pt x="269194" y="753156"/>
                </a:cubicBezTo>
                <a:cubicBezTo>
                  <a:pt x="261653" y="774984"/>
                  <a:pt x="296181" y="800385"/>
                  <a:pt x="309675" y="805544"/>
                </a:cubicBezTo>
                <a:cubicBezTo>
                  <a:pt x="323169" y="810703"/>
                  <a:pt x="318803" y="809909"/>
                  <a:pt x="350156" y="784112"/>
                </a:cubicBezTo>
                <a:cubicBezTo>
                  <a:pt x="381509" y="758315"/>
                  <a:pt x="458503" y="676559"/>
                  <a:pt x="497794" y="650762"/>
                </a:cubicBezTo>
                <a:cubicBezTo>
                  <a:pt x="537085" y="624965"/>
                  <a:pt x="558119" y="642825"/>
                  <a:pt x="585900" y="629331"/>
                </a:cubicBezTo>
                <a:cubicBezTo>
                  <a:pt x="613681" y="615837"/>
                  <a:pt x="635112" y="587659"/>
                  <a:pt x="664481" y="569800"/>
                </a:cubicBezTo>
                <a:cubicBezTo>
                  <a:pt x="693850" y="551941"/>
                  <a:pt x="731554" y="536462"/>
                  <a:pt x="762113" y="522175"/>
                </a:cubicBezTo>
                <a:cubicBezTo>
                  <a:pt x="792672" y="507888"/>
                  <a:pt x="829582" y="499553"/>
                  <a:pt x="847838" y="484075"/>
                </a:cubicBezTo>
                <a:cubicBezTo>
                  <a:pt x="866094" y="468597"/>
                  <a:pt x="868872" y="444387"/>
                  <a:pt x="871650" y="429306"/>
                </a:cubicBezTo>
                <a:cubicBezTo>
                  <a:pt x="874428" y="414225"/>
                  <a:pt x="868872" y="401524"/>
                  <a:pt x="864506" y="393587"/>
                </a:cubicBezTo>
                <a:cubicBezTo>
                  <a:pt x="860140" y="385650"/>
                  <a:pt x="852996" y="388031"/>
                  <a:pt x="845456" y="381681"/>
                </a:cubicBezTo>
                <a:cubicBezTo>
                  <a:pt x="837916" y="375331"/>
                  <a:pt x="820851" y="362631"/>
                  <a:pt x="819263" y="355487"/>
                </a:cubicBezTo>
                <a:cubicBezTo>
                  <a:pt x="817676" y="348343"/>
                  <a:pt x="820453" y="347153"/>
                  <a:pt x="835931" y="338819"/>
                </a:cubicBezTo>
                <a:cubicBezTo>
                  <a:pt x="851409" y="330485"/>
                  <a:pt x="892684" y="316991"/>
                  <a:pt x="912131" y="305481"/>
                </a:cubicBezTo>
                <a:cubicBezTo>
                  <a:pt x="931578" y="293972"/>
                  <a:pt x="922847" y="291590"/>
                  <a:pt x="952613" y="269762"/>
                </a:cubicBezTo>
                <a:cubicBezTo>
                  <a:pt x="982379" y="247934"/>
                  <a:pt x="1057387" y="196340"/>
                  <a:pt x="1090725" y="174512"/>
                </a:cubicBezTo>
                <a:cubicBezTo>
                  <a:pt x="1124063" y="152684"/>
                  <a:pt x="1129619" y="143159"/>
                  <a:pt x="1152638" y="138794"/>
                </a:cubicBezTo>
                <a:cubicBezTo>
                  <a:pt x="1175657" y="134428"/>
                  <a:pt x="1211773" y="146732"/>
                  <a:pt x="1228838" y="148319"/>
                </a:cubicBezTo>
                <a:cubicBezTo>
                  <a:pt x="1245903" y="149906"/>
                  <a:pt x="1251459" y="133635"/>
                  <a:pt x="1255031" y="148319"/>
                </a:cubicBezTo>
                <a:cubicBezTo>
                  <a:pt x="1258603" y="163003"/>
                  <a:pt x="1237172" y="217772"/>
                  <a:pt x="1250269" y="236425"/>
                </a:cubicBezTo>
                <a:cubicBezTo>
                  <a:pt x="1263366" y="255078"/>
                  <a:pt x="1308213" y="255475"/>
                  <a:pt x="1333613" y="260237"/>
                </a:cubicBezTo>
                <a:cubicBezTo>
                  <a:pt x="1359013" y="264999"/>
                  <a:pt x="1382825" y="264206"/>
                  <a:pt x="1402669" y="265000"/>
                </a:cubicBezTo>
                <a:cubicBezTo>
                  <a:pt x="1422513" y="265794"/>
                  <a:pt x="1434022" y="267778"/>
                  <a:pt x="1452675" y="265000"/>
                </a:cubicBezTo>
                <a:cubicBezTo>
                  <a:pt x="1471328" y="262222"/>
                  <a:pt x="1489585" y="251506"/>
                  <a:pt x="1514588" y="248331"/>
                </a:cubicBezTo>
                <a:cubicBezTo>
                  <a:pt x="1539591" y="245156"/>
                  <a:pt x="1582454" y="245950"/>
                  <a:pt x="1602694" y="245950"/>
                </a:cubicBezTo>
                <a:cubicBezTo>
                  <a:pt x="1622934" y="245950"/>
                  <a:pt x="1644762" y="255475"/>
                  <a:pt x="1636031" y="248331"/>
                </a:cubicBezTo>
                <a:cubicBezTo>
                  <a:pt x="1627300" y="241187"/>
                  <a:pt x="1590787" y="215787"/>
                  <a:pt x="1550306" y="203087"/>
                </a:cubicBezTo>
                <a:cubicBezTo>
                  <a:pt x="1509825" y="190387"/>
                  <a:pt x="1427275" y="186815"/>
                  <a:pt x="1393144" y="172131"/>
                </a:cubicBezTo>
                <a:cubicBezTo>
                  <a:pt x="1359013" y="157447"/>
                  <a:pt x="1359806" y="128475"/>
                  <a:pt x="1345519" y="114981"/>
                </a:cubicBezTo>
                <a:cubicBezTo>
                  <a:pt x="1331232" y="101487"/>
                  <a:pt x="1321706" y="101488"/>
                  <a:pt x="1307419" y="91169"/>
                </a:cubicBezTo>
                <a:cubicBezTo>
                  <a:pt x="1293132" y="80850"/>
                  <a:pt x="1282416" y="64975"/>
                  <a:pt x="1259794" y="53069"/>
                </a:cubicBezTo>
                <a:cubicBezTo>
                  <a:pt x="1237172" y="41163"/>
                  <a:pt x="1205819" y="28462"/>
                  <a:pt x="1171688" y="19731"/>
                </a:cubicBezTo>
                <a:cubicBezTo>
                  <a:pt x="1137557" y="11000"/>
                  <a:pt x="1102234" y="-3288"/>
                  <a:pt x="1055006" y="681"/>
                </a:cubicBezTo>
                <a:cubicBezTo>
                  <a:pt x="1007778" y="4650"/>
                  <a:pt x="931975" y="33225"/>
                  <a:pt x="888319" y="43544"/>
                </a:cubicBezTo>
                <a:cubicBezTo>
                  <a:pt x="844663" y="53863"/>
                  <a:pt x="819660" y="60610"/>
                  <a:pt x="793069" y="62594"/>
                </a:cubicBezTo>
                <a:cubicBezTo>
                  <a:pt x="766478" y="64578"/>
                  <a:pt x="756953" y="59816"/>
                  <a:pt x="728775" y="55450"/>
                </a:cubicBezTo>
                <a:cubicBezTo>
                  <a:pt x="700597" y="51084"/>
                  <a:pt x="654163" y="38781"/>
                  <a:pt x="624000" y="36400"/>
                </a:cubicBezTo>
                <a:cubicBezTo>
                  <a:pt x="593838" y="34019"/>
                  <a:pt x="567247" y="34415"/>
                  <a:pt x="547800" y="41162"/>
                </a:cubicBezTo>
                <a:cubicBezTo>
                  <a:pt x="528353" y="47909"/>
                  <a:pt x="534703" y="71325"/>
                  <a:pt x="507319" y="76881"/>
                </a:cubicBezTo>
                <a:cubicBezTo>
                  <a:pt x="479935" y="82437"/>
                  <a:pt x="416038" y="76881"/>
                  <a:pt x="383494" y="74500"/>
                </a:cubicBezTo>
                <a:cubicBezTo>
                  <a:pt x="350950" y="72119"/>
                  <a:pt x="335075" y="69341"/>
                  <a:pt x="312056" y="62594"/>
                </a:cubicBezTo>
                <a:cubicBezTo>
                  <a:pt x="289037" y="55847"/>
                  <a:pt x="278718" y="15366"/>
                  <a:pt x="245381" y="34019"/>
                </a:cubicBezTo>
                <a:cubicBezTo>
                  <a:pt x="212044" y="52672"/>
                  <a:pt x="115206" y="146731"/>
                  <a:pt x="102506" y="184037"/>
                </a:cubicBezTo>
                <a:close/>
              </a:path>
            </a:pathLst>
          </a:custGeom>
          <a:solidFill>
            <a:srgbClr val="0070C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anchor="ctr"/>
          <a:lstStyle/>
          <a:p>
            <a:pPr algn="ctr">
              <a:defRPr/>
            </a:pPr>
            <a:endParaRPr lang="ru-RU" sz="2100">
              <a:solidFill>
                <a:prstClr val="white"/>
              </a:solidFill>
            </a:endParaRPr>
          </a:p>
        </p:txBody>
      </p:sp>
      <p:sp>
        <p:nvSpPr>
          <p:cNvPr id="42" name="Прямоугольник 41"/>
          <p:cNvSpPr/>
          <p:nvPr/>
        </p:nvSpPr>
        <p:spPr>
          <a:xfrm>
            <a:off x="8489950" y="3097228"/>
            <a:ext cx="273050" cy="173037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0" tIns="60898" rIns="0" bIns="60898" anchor="ctr"/>
          <a:lstStyle/>
          <a:p>
            <a:pPr algn="ctr" defTabSz="9141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7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43" name="Прямоугольник 42"/>
          <p:cNvSpPr>
            <a:spLocks noChangeAspect="1"/>
          </p:cNvSpPr>
          <p:nvPr/>
        </p:nvSpPr>
        <p:spPr>
          <a:xfrm>
            <a:off x="10148888" y="1927225"/>
            <a:ext cx="290512" cy="207963"/>
          </a:xfrm>
          <a:prstGeom prst="rect">
            <a:avLst/>
          </a:prstGeom>
          <a:solidFill>
            <a:srgbClr val="00B0F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anchor="ctr"/>
          <a:lstStyle/>
          <a:p>
            <a:pPr algn="ctr"/>
            <a:endParaRPr lang="ru-RU" sz="2100" dirty="0">
              <a:solidFill>
                <a:prstClr val="white"/>
              </a:solidFill>
            </a:endParaRPr>
          </a:p>
        </p:txBody>
      </p:sp>
      <p:sp>
        <p:nvSpPr>
          <p:cNvPr id="44" name="Прямоугольник 43"/>
          <p:cNvSpPr/>
          <p:nvPr/>
        </p:nvSpPr>
        <p:spPr>
          <a:xfrm>
            <a:off x="10494963" y="1965340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Пост №4</a:t>
            </a:r>
          </a:p>
        </p:txBody>
      </p:sp>
      <p:sp>
        <p:nvSpPr>
          <p:cNvPr id="45" name="Полилиния 44"/>
          <p:cNvSpPr/>
          <p:nvPr/>
        </p:nvSpPr>
        <p:spPr>
          <a:xfrm>
            <a:off x="2552700" y="2948003"/>
            <a:ext cx="420688" cy="800100"/>
          </a:xfrm>
          <a:custGeom>
            <a:avLst/>
            <a:gdLst>
              <a:gd name="connsiteX0" fmla="*/ 317827 w 421931"/>
              <a:gd name="connsiteY0" fmla="*/ 43544 h 608248"/>
              <a:gd name="connsiteX1" fmla="*/ 206702 w 421931"/>
              <a:gd name="connsiteY1" fmla="*/ 37194 h 608248"/>
              <a:gd name="connsiteX2" fmla="*/ 149552 w 421931"/>
              <a:gd name="connsiteY2" fmla="*/ 37194 h 608248"/>
              <a:gd name="connsiteX3" fmla="*/ 108277 w 421931"/>
              <a:gd name="connsiteY3" fmla="*/ 18144 h 608248"/>
              <a:gd name="connsiteX4" fmla="*/ 57477 w 421931"/>
              <a:gd name="connsiteY4" fmla="*/ 5444 h 608248"/>
              <a:gd name="connsiteX5" fmla="*/ 16202 w 421931"/>
              <a:gd name="connsiteY5" fmla="*/ 5444 h 608248"/>
              <a:gd name="connsiteX6" fmla="*/ 327 w 421931"/>
              <a:gd name="connsiteY6" fmla="*/ 72119 h 608248"/>
              <a:gd name="connsiteX7" fmla="*/ 28902 w 421931"/>
              <a:gd name="connsiteY7" fmla="*/ 84819 h 608248"/>
              <a:gd name="connsiteX8" fmla="*/ 67002 w 421931"/>
              <a:gd name="connsiteY8" fmla="*/ 81644 h 608248"/>
              <a:gd name="connsiteX9" fmla="*/ 98752 w 421931"/>
              <a:gd name="connsiteY9" fmla="*/ 75294 h 608248"/>
              <a:gd name="connsiteX10" fmla="*/ 159077 w 421931"/>
              <a:gd name="connsiteY10" fmla="*/ 75294 h 608248"/>
              <a:gd name="connsiteX11" fmla="*/ 178127 w 421931"/>
              <a:gd name="connsiteY11" fmla="*/ 103869 h 608248"/>
              <a:gd name="connsiteX12" fmla="*/ 168602 w 421931"/>
              <a:gd name="connsiteY12" fmla="*/ 161019 h 608248"/>
              <a:gd name="connsiteX13" fmla="*/ 133677 w 421931"/>
              <a:gd name="connsiteY13" fmla="*/ 237219 h 608248"/>
              <a:gd name="connsiteX14" fmla="*/ 124152 w 421931"/>
              <a:gd name="connsiteY14" fmla="*/ 310244 h 608248"/>
              <a:gd name="connsiteX15" fmla="*/ 143202 w 421931"/>
              <a:gd name="connsiteY15" fmla="*/ 361044 h 608248"/>
              <a:gd name="connsiteX16" fmla="*/ 184477 w 421931"/>
              <a:gd name="connsiteY16" fmla="*/ 434069 h 608248"/>
              <a:gd name="connsiteX17" fmla="*/ 228927 w 421931"/>
              <a:gd name="connsiteY17" fmla="*/ 472169 h 608248"/>
              <a:gd name="connsiteX18" fmla="*/ 241627 w 421931"/>
              <a:gd name="connsiteY18" fmla="*/ 519794 h 608248"/>
              <a:gd name="connsiteX19" fmla="*/ 213052 w 421931"/>
              <a:gd name="connsiteY19" fmla="*/ 564244 h 608248"/>
              <a:gd name="connsiteX20" fmla="*/ 209877 w 421931"/>
              <a:gd name="connsiteY20" fmla="*/ 599169 h 608248"/>
              <a:gd name="connsiteX21" fmla="*/ 413077 w 421931"/>
              <a:gd name="connsiteY21" fmla="*/ 605519 h 608248"/>
              <a:gd name="connsiteX22" fmla="*/ 378152 w 421931"/>
              <a:gd name="connsiteY22" fmla="*/ 561069 h 608248"/>
              <a:gd name="connsiteX23" fmla="*/ 311477 w 421931"/>
              <a:gd name="connsiteY23" fmla="*/ 497569 h 608248"/>
              <a:gd name="connsiteX24" fmla="*/ 251152 w 421931"/>
              <a:gd name="connsiteY24" fmla="*/ 408669 h 608248"/>
              <a:gd name="connsiteX25" fmla="*/ 228927 w 421931"/>
              <a:gd name="connsiteY25" fmla="*/ 348344 h 608248"/>
              <a:gd name="connsiteX26" fmla="*/ 222577 w 421931"/>
              <a:gd name="connsiteY26" fmla="*/ 284844 h 608248"/>
              <a:gd name="connsiteX27" fmla="*/ 232102 w 421931"/>
              <a:gd name="connsiteY27" fmla="*/ 237219 h 608248"/>
              <a:gd name="connsiteX28" fmla="*/ 276552 w 421931"/>
              <a:gd name="connsiteY28" fmla="*/ 199119 h 608248"/>
              <a:gd name="connsiteX29" fmla="*/ 324177 w 421931"/>
              <a:gd name="connsiteY29" fmla="*/ 138794 h 608248"/>
              <a:gd name="connsiteX30" fmla="*/ 317827 w 421931"/>
              <a:gd name="connsiteY30" fmla="*/ 43544 h 60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1931" h="608248">
                <a:moveTo>
                  <a:pt x="317827" y="43544"/>
                </a:moveTo>
                <a:cubicBezTo>
                  <a:pt x="298248" y="26611"/>
                  <a:pt x="234748" y="38252"/>
                  <a:pt x="206702" y="37194"/>
                </a:cubicBezTo>
                <a:cubicBezTo>
                  <a:pt x="178656" y="36136"/>
                  <a:pt x="165956" y="40369"/>
                  <a:pt x="149552" y="37194"/>
                </a:cubicBezTo>
                <a:cubicBezTo>
                  <a:pt x="133148" y="34019"/>
                  <a:pt x="123623" y="23436"/>
                  <a:pt x="108277" y="18144"/>
                </a:cubicBezTo>
                <a:cubicBezTo>
                  <a:pt x="92931" y="12852"/>
                  <a:pt x="72823" y="7561"/>
                  <a:pt x="57477" y="5444"/>
                </a:cubicBezTo>
                <a:cubicBezTo>
                  <a:pt x="42131" y="3327"/>
                  <a:pt x="25727" y="-5669"/>
                  <a:pt x="16202" y="5444"/>
                </a:cubicBezTo>
                <a:cubicBezTo>
                  <a:pt x="6677" y="16556"/>
                  <a:pt x="-1790" y="58890"/>
                  <a:pt x="327" y="72119"/>
                </a:cubicBezTo>
                <a:cubicBezTo>
                  <a:pt x="2444" y="85348"/>
                  <a:pt x="17790" y="83232"/>
                  <a:pt x="28902" y="84819"/>
                </a:cubicBezTo>
                <a:cubicBezTo>
                  <a:pt x="40014" y="86406"/>
                  <a:pt x="55360" y="83231"/>
                  <a:pt x="67002" y="81644"/>
                </a:cubicBezTo>
                <a:cubicBezTo>
                  <a:pt x="78644" y="80057"/>
                  <a:pt x="83406" y="76352"/>
                  <a:pt x="98752" y="75294"/>
                </a:cubicBezTo>
                <a:cubicBezTo>
                  <a:pt x="114098" y="74236"/>
                  <a:pt x="145848" y="70532"/>
                  <a:pt x="159077" y="75294"/>
                </a:cubicBezTo>
                <a:cubicBezTo>
                  <a:pt x="172306" y="80056"/>
                  <a:pt x="176540" y="89582"/>
                  <a:pt x="178127" y="103869"/>
                </a:cubicBezTo>
                <a:cubicBezTo>
                  <a:pt x="179714" y="118156"/>
                  <a:pt x="176010" y="138794"/>
                  <a:pt x="168602" y="161019"/>
                </a:cubicBezTo>
                <a:cubicBezTo>
                  <a:pt x="161194" y="183244"/>
                  <a:pt x="141085" y="212348"/>
                  <a:pt x="133677" y="237219"/>
                </a:cubicBezTo>
                <a:cubicBezTo>
                  <a:pt x="126269" y="262090"/>
                  <a:pt x="122565" y="289607"/>
                  <a:pt x="124152" y="310244"/>
                </a:cubicBezTo>
                <a:cubicBezTo>
                  <a:pt x="125739" y="330881"/>
                  <a:pt x="133148" y="340406"/>
                  <a:pt x="143202" y="361044"/>
                </a:cubicBezTo>
                <a:cubicBezTo>
                  <a:pt x="153256" y="381682"/>
                  <a:pt x="170190" y="415548"/>
                  <a:pt x="184477" y="434069"/>
                </a:cubicBezTo>
                <a:cubicBezTo>
                  <a:pt x="198764" y="452590"/>
                  <a:pt x="219402" y="457882"/>
                  <a:pt x="228927" y="472169"/>
                </a:cubicBezTo>
                <a:cubicBezTo>
                  <a:pt x="238452" y="486456"/>
                  <a:pt x="244273" y="504448"/>
                  <a:pt x="241627" y="519794"/>
                </a:cubicBezTo>
                <a:cubicBezTo>
                  <a:pt x="238981" y="535140"/>
                  <a:pt x="218344" y="551015"/>
                  <a:pt x="213052" y="564244"/>
                </a:cubicBezTo>
                <a:cubicBezTo>
                  <a:pt x="207760" y="577473"/>
                  <a:pt x="176539" y="592290"/>
                  <a:pt x="209877" y="599169"/>
                </a:cubicBezTo>
                <a:cubicBezTo>
                  <a:pt x="243215" y="606048"/>
                  <a:pt x="385031" y="611869"/>
                  <a:pt x="413077" y="605519"/>
                </a:cubicBezTo>
                <a:cubicBezTo>
                  <a:pt x="441123" y="599169"/>
                  <a:pt x="395085" y="579061"/>
                  <a:pt x="378152" y="561069"/>
                </a:cubicBezTo>
                <a:cubicBezTo>
                  <a:pt x="361219" y="543077"/>
                  <a:pt x="332644" y="522969"/>
                  <a:pt x="311477" y="497569"/>
                </a:cubicBezTo>
                <a:cubicBezTo>
                  <a:pt x="290310" y="472169"/>
                  <a:pt x="264910" y="433540"/>
                  <a:pt x="251152" y="408669"/>
                </a:cubicBezTo>
                <a:cubicBezTo>
                  <a:pt x="237394" y="383798"/>
                  <a:pt x="233689" y="368981"/>
                  <a:pt x="228927" y="348344"/>
                </a:cubicBezTo>
                <a:cubicBezTo>
                  <a:pt x="224165" y="327707"/>
                  <a:pt x="222048" y="303365"/>
                  <a:pt x="222577" y="284844"/>
                </a:cubicBezTo>
                <a:cubicBezTo>
                  <a:pt x="223106" y="266323"/>
                  <a:pt x="223106" y="251506"/>
                  <a:pt x="232102" y="237219"/>
                </a:cubicBezTo>
                <a:cubicBezTo>
                  <a:pt x="241098" y="222932"/>
                  <a:pt x="261206" y="215523"/>
                  <a:pt x="276552" y="199119"/>
                </a:cubicBezTo>
                <a:cubicBezTo>
                  <a:pt x="291898" y="182715"/>
                  <a:pt x="313594" y="157315"/>
                  <a:pt x="324177" y="138794"/>
                </a:cubicBezTo>
                <a:cubicBezTo>
                  <a:pt x="334760" y="120273"/>
                  <a:pt x="337406" y="60477"/>
                  <a:pt x="317827" y="43544"/>
                </a:cubicBezTo>
                <a:close/>
              </a:path>
            </a:pathLst>
          </a:cu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1" tIns="45704" rIns="91411" bIns="45704" anchor="ctr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53988" indent="158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384175" indent="31750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611188" indent="841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835025" indent="1349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>
              <a:solidFill>
                <a:srgbClr val="FFFFFF"/>
              </a:solidFill>
            </a:endParaRPr>
          </a:p>
        </p:txBody>
      </p:sp>
      <p:sp>
        <p:nvSpPr>
          <p:cNvPr id="46" name="Полилиния 45"/>
          <p:cNvSpPr/>
          <p:nvPr/>
        </p:nvSpPr>
        <p:spPr>
          <a:xfrm>
            <a:off x="1905000" y="2933700"/>
            <a:ext cx="647700" cy="336550"/>
          </a:xfrm>
          <a:custGeom>
            <a:avLst/>
            <a:gdLst>
              <a:gd name="connsiteX0" fmla="*/ 537587 w 558266"/>
              <a:gd name="connsiteY0" fmla="*/ 115111 h 289800"/>
              <a:gd name="connsiteX1" fmla="*/ 385187 w 558266"/>
              <a:gd name="connsiteY1" fmla="*/ 86536 h 289800"/>
              <a:gd name="connsiteX2" fmla="*/ 356612 w 558266"/>
              <a:gd name="connsiteY2" fmla="*/ 108761 h 289800"/>
              <a:gd name="connsiteX3" fmla="*/ 359787 w 558266"/>
              <a:gd name="connsiteY3" fmla="*/ 150036 h 289800"/>
              <a:gd name="connsiteX4" fmla="*/ 375662 w 558266"/>
              <a:gd name="connsiteY4" fmla="*/ 200836 h 289800"/>
              <a:gd name="connsiteX5" fmla="*/ 312162 w 558266"/>
              <a:gd name="connsiteY5" fmla="*/ 197661 h 289800"/>
              <a:gd name="connsiteX6" fmla="*/ 261362 w 558266"/>
              <a:gd name="connsiteY6" fmla="*/ 188136 h 289800"/>
              <a:gd name="connsiteX7" fmla="*/ 213737 w 558266"/>
              <a:gd name="connsiteY7" fmla="*/ 261161 h 289800"/>
              <a:gd name="connsiteX8" fmla="*/ 172462 w 558266"/>
              <a:gd name="connsiteY8" fmla="*/ 289736 h 289800"/>
              <a:gd name="connsiteX9" fmla="*/ 143887 w 558266"/>
              <a:gd name="connsiteY9" fmla="*/ 267511 h 289800"/>
              <a:gd name="connsiteX10" fmla="*/ 147062 w 558266"/>
              <a:gd name="connsiteY10" fmla="*/ 223061 h 289800"/>
              <a:gd name="connsiteX11" fmla="*/ 185162 w 558266"/>
              <a:gd name="connsiteY11" fmla="*/ 178611 h 289800"/>
              <a:gd name="connsiteX12" fmla="*/ 239137 w 558266"/>
              <a:gd name="connsiteY12" fmla="*/ 146861 h 289800"/>
              <a:gd name="connsiteX13" fmla="*/ 229612 w 558266"/>
              <a:gd name="connsiteY13" fmla="*/ 99236 h 289800"/>
              <a:gd name="connsiteX14" fmla="*/ 178812 w 558266"/>
              <a:gd name="connsiteY14" fmla="*/ 57961 h 289800"/>
              <a:gd name="connsiteX15" fmla="*/ 150237 w 558266"/>
              <a:gd name="connsiteY15" fmla="*/ 32561 h 289800"/>
              <a:gd name="connsiteX16" fmla="*/ 118487 w 558266"/>
              <a:gd name="connsiteY16" fmla="*/ 32561 h 289800"/>
              <a:gd name="connsiteX17" fmla="*/ 13712 w 558266"/>
              <a:gd name="connsiteY17" fmla="*/ 35736 h 289800"/>
              <a:gd name="connsiteX18" fmla="*/ 10537 w 558266"/>
              <a:gd name="connsiteY18" fmla="*/ 3986 h 289800"/>
              <a:gd name="connsiteX19" fmla="*/ 99437 w 558266"/>
              <a:gd name="connsiteY19" fmla="*/ 811 h 289800"/>
              <a:gd name="connsiteX20" fmla="*/ 162937 w 558266"/>
              <a:gd name="connsiteY20" fmla="*/ 7161 h 289800"/>
              <a:gd name="connsiteX21" fmla="*/ 251837 w 558266"/>
              <a:gd name="connsiteY21" fmla="*/ 7161 h 289800"/>
              <a:gd name="connsiteX22" fmla="*/ 334387 w 558266"/>
              <a:gd name="connsiteY22" fmla="*/ 10336 h 289800"/>
              <a:gd name="connsiteX23" fmla="*/ 413762 w 558266"/>
              <a:gd name="connsiteY23" fmla="*/ 16686 h 289800"/>
              <a:gd name="connsiteX24" fmla="*/ 470912 w 558266"/>
              <a:gd name="connsiteY24" fmla="*/ 32561 h 289800"/>
              <a:gd name="connsiteX25" fmla="*/ 512187 w 558266"/>
              <a:gd name="connsiteY25" fmla="*/ 35736 h 289800"/>
              <a:gd name="connsiteX26" fmla="*/ 553462 w 558266"/>
              <a:gd name="connsiteY26" fmla="*/ 42086 h 289800"/>
              <a:gd name="connsiteX27" fmla="*/ 537587 w 558266"/>
              <a:gd name="connsiteY27" fmla="*/ 115111 h 28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58266" h="289800">
                <a:moveTo>
                  <a:pt x="537587" y="115111"/>
                </a:moveTo>
                <a:cubicBezTo>
                  <a:pt x="509541" y="122519"/>
                  <a:pt x="415349" y="87594"/>
                  <a:pt x="385187" y="86536"/>
                </a:cubicBezTo>
                <a:cubicBezTo>
                  <a:pt x="355025" y="85478"/>
                  <a:pt x="360845" y="98178"/>
                  <a:pt x="356612" y="108761"/>
                </a:cubicBezTo>
                <a:cubicBezTo>
                  <a:pt x="352379" y="119344"/>
                  <a:pt x="356612" y="134690"/>
                  <a:pt x="359787" y="150036"/>
                </a:cubicBezTo>
                <a:cubicBezTo>
                  <a:pt x="362962" y="165382"/>
                  <a:pt x="383599" y="192899"/>
                  <a:pt x="375662" y="200836"/>
                </a:cubicBezTo>
                <a:cubicBezTo>
                  <a:pt x="367725" y="208773"/>
                  <a:pt x="331212" y="199778"/>
                  <a:pt x="312162" y="197661"/>
                </a:cubicBezTo>
                <a:cubicBezTo>
                  <a:pt x="293112" y="195544"/>
                  <a:pt x="277766" y="177553"/>
                  <a:pt x="261362" y="188136"/>
                </a:cubicBezTo>
                <a:cubicBezTo>
                  <a:pt x="244958" y="198719"/>
                  <a:pt x="228554" y="244228"/>
                  <a:pt x="213737" y="261161"/>
                </a:cubicBezTo>
                <a:cubicBezTo>
                  <a:pt x="198920" y="278094"/>
                  <a:pt x="184104" y="288678"/>
                  <a:pt x="172462" y="289736"/>
                </a:cubicBezTo>
                <a:cubicBezTo>
                  <a:pt x="160820" y="290794"/>
                  <a:pt x="148120" y="278624"/>
                  <a:pt x="143887" y="267511"/>
                </a:cubicBezTo>
                <a:cubicBezTo>
                  <a:pt x="139654" y="256399"/>
                  <a:pt x="140183" y="237878"/>
                  <a:pt x="147062" y="223061"/>
                </a:cubicBezTo>
                <a:cubicBezTo>
                  <a:pt x="153941" y="208244"/>
                  <a:pt x="169816" y="191311"/>
                  <a:pt x="185162" y="178611"/>
                </a:cubicBezTo>
                <a:cubicBezTo>
                  <a:pt x="200508" y="165911"/>
                  <a:pt x="231729" y="160090"/>
                  <a:pt x="239137" y="146861"/>
                </a:cubicBezTo>
                <a:cubicBezTo>
                  <a:pt x="246545" y="133632"/>
                  <a:pt x="239666" y="114053"/>
                  <a:pt x="229612" y="99236"/>
                </a:cubicBezTo>
                <a:cubicBezTo>
                  <a:pt x="219558" y="84419"/>
                  <a:pt x="192041" y="69073"/>
                  <a:pt x="178812" y="57961"/>
                </a:cubicBezTo>
                <a:cubicBezTo>
                  <a:pt x="165583" y="46849"/>
                  <a:pt x="160291" y="36794"/>
                  <a:pt x="150237" y="32561"/>
                </a:cubicBezTo>
                <a:cubicBezTo>
                  <a:pt x="140183" y="28328"/>
                  <a:pt x="118487" y="32561"/>
                  <a:pt x="118487" y="32561"/>
                </a:cubicBezTo>
                <a:cubicBezTo>
                  <a:pt x="95733" y="33090"/>
                  <a:pt x="31704" y="40498"/>
                  <a:pt x="13712" y="35736"/>
                </a:cubicBezTo>
                <a:cubicBezTo>
                  <a:pt x="-4280" y="30973"/>
                  <a:pt x="-3750" y="9807"/>
                  <a:pt x="10537" y="3986"/>
                </a:cubicBezTo>
                <a:cubicBezTo>
                  <a:pt x="24824" y="-1835"/>
                  <a:pt x="74037" y="282"/>
                  <a:pt x="99437" y="811"/>
                </a:cubicBezTo>
                <a:cubicBezTo>
                  <a:pt x="124837" y="1340"/>
                  <a:pt x="137537" y="6103"/>
                  <a:pt x="162937" y="7161"/>
                </a:cubicBezTo>
                <a:cubicBezTo>
                  <a:pt x="188337" y="8219"/>
                  <a:pt x="223262" y="6632"/>
                  <a:pt x="251837" y="7161"/>
                </a:cubicBezTo>
                <a:cubicBezTo>
                  <a:pt x="280412" y="7690"/>
                  <a:pt x="307400" y="8749"/>
                  <a:pt x="334387" y="10336"/>
                </a:cubicBezTo>
                <a:cubicBezTo>
                  <a:pt x="361374" y="11923"/>
                  <a:pt x="391008" y="12982"/>
                  <a:pt x="413762" y="16686"/>
                </a:cubicBezTo>
                <a:cubicBezTo>
                  <a:pt x="436516" y="20390"/>
                  <a:pt x="454508" y="29386"/>
                  <a:pt x="470912" y="32561"/>
                </a:cubicBezTo>
                <a:cubicBezTo>
                  <a:pt x="487316" y="35736"/>
                  <a:pt x="498429" y="34149"/>
                  <a:pt x="512187" y="35736"/>
                </a:cubicBezTo>
                <a:cubicBezTo>
                  <a:pt x="525945" y="37323"/>
                  <a:pt x="548170" y="32032"/>
                  <a:pt x="553462" y="42086"/>
                </a:cubicBezTo>
                <a:cubicBezTo>
                  <a:pt x="558754" y="52140"/>
                  <a:pt x="565633" y="107703"/>
                  <a:pt x="537587" y="115111"/>
                </a:cubicBezTo>
                <a:close/>
              </a:path>
            </a:pathLst>
          </a:cu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1" tIns="45704" rIns="91411" bIns="45704" anchor="ctr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53988" indent="158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384175" indent="31750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611188" indent="841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835025" indent="1349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>
              <a:solidFill>
                <a:srgbClr val="FFFFFF"/>
              </a:solidFill>
            </a:endParaRPr>
          </a:p>
        </p:txBody>
      </p:sp>
      <p:sp>
        <p:nvSpPr>
          <p:cNvPr id="48" name="Полилиния 47"/>
          <p:cNvSpPr/>
          <p:nvPr/>
        </p:nvSpPr>
        <p:spPr>
          <a:xfrm>
            <a:off x="4014788" y="3711590"/>
            <a:ext cx="525462" cy="265113"/>
          </a:xfrm>
          <a:custGeom>
            <a:avLst/>
            <a:gdLst>
              <a:gd name="connsiteX0" fmla="*/ 521399 w 526337"/>
              <a:gd name="connsiteY0" fmla="*/ 133917 h 265709"/>
              <a:gd name="connsiteX1" fmla="*/ 515049 w 526337"/>
              <a:gd name="connsiteY1" fmla="*/ 32317 h 265709"/>
              <a:gd name="connsiteX2" fmla="*/ 470599 w 526337"/>
              <a:gd name="connsiteY2" fmla="*/ 38667 h 265709"/>
              <a:gd name="connsiteX3" fmla="*/ 324549 w 526337"/>
              <a:gd name="connsiteY3" fmla="*/ 10092 h 265709"/>
              <a:gd name="connsiteX4" fmla="*/ 178499 w 526337"/>
              <a:gd name="connsiteY4" fmla="*/ 10092 h 265709"/>
              <a:gd name="connsiteX5" fmla="*/ 118174 w 526337"/>
              <a:gd name="connsiteY5" fmla="*/ 567 h 265709"/>
              <a:gd name="connsiteX6" fmla="*/ 83249 w 526337"/>
              <a:gd name="connsiteY6" fmla="*/ 29142 h 265709"/>
              <a:gd name="connsiteX7" fmla="*/ 76899 w 526337"/>
              <a:gd name="connsiteY7" fmla="*/ 67242 h 265709"/>
              <a:gd name="connsiteX8" fmla="*/ 29274 w 526337"/>
              <a:gd name="connsiteY8" fmla="*/ 149792 h 265709"/>
              <a:gd name="connsiteX9" fmla="*/ 699 w 526337"/>
              <a:gd name="connsiteY9" fmla="*/ 232342 h 265709"/>
              <a:gd name="connsiteX10" fmla="*/ 57849 w 526337"/>
              <a:gd name="connsiteY10" fmla="*/ 264092 h 265709"/>
              <a:gd name="connsiteX11" fmla="*/ 114999 w 526337"/>
              <a:gd name="connsiteY11" fmla="*/ 257742 h 265709"/>
              <a:gd name="connsiteX12" fmla="*/ 216599 w 526337"/>
              <a:gd name="connsiteY12" fmla="*/ 229167 h 265709"/>
              <a:gd name="connsiteX13" fmla="*/ 276924 w 526337"/>
              <a:gd name="connsiteY13" fmla="*/ 191067 h 265709"/>
              <a:gd name="connsiteX14" fmla="*/ 305499 w 526337"/>
              <a:gd name="connsiteY14" fmla="*/ 146617 h 265709"/>
              <a:gd name="connsiteX15" fmla="*/ 365824 w 526337"/>
              <a:gd name="connsiteY15" fmla="*/ 130742 h 265709"/>
              <a:gd name="connsiteX16" fmla="*/ 451549 w 526337"/>
              <a:gd name="connsiteY16" fmla="*/ 165667 h 265709"/>
              <a:gd name="connsiteX17" fmla="*/ 521399 w 526337"/>
              <a:gd name="connsiteY17" fmla="*/ 133917 h 26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6337" h="265709">
                <a:moveTo>
                  <a:pt x="521399" y="133917"/>
                </a:moveTo>
                <a:cubicBezTo>
                  <a:pt x="531982" y="111692"/>
                  <a:pt x="523516" y="48192"/>
                  <a:pt x="515049" y="32317"/>
                </a:cubicBezTo>
                <a:cubicBezTo>
                  <a:pt x="506582" y="16442"/>
                  <a:pt x="502349" y="42371"/>
                  <a:pt x="470599" y="38667"/>
                </a:cubicBezTo>
                <a:cubicBezTo>
                  <a:pt x="438849" y="34963"/>
                  <a:pt x="373232" y="14854"/>
                  <a:pt x="324549" y="10092"/>
                </a:cubicBezTo>
                <a:cubicBezTo>
                  <a:pt x="275866" y="5329"/>
                  <a:pt x="212895" y="11679"/>
                  <a:pt x="178499" y="10092"/>
                </a:cubicBezTo>
                <a:cubicBezTo>
                  <a:pt x="144103" y="8504"/>
                  <a:pt x="134049" y="-2608"/>
                  <a:pt x="118174" y="567"/>
                </a:cubicBezTo>
                <a:cubicBezTo>
                  <a:pt x="102299" y="3742"/>
                  <a:pt x="90128" y="18030"/>
                  <a:pt x="83249" y="29142"/>
                </a:cubicBezTo>
                <a:cubicBezTo>
                  <a:pt x="76370" y="40254"/>
                  <a:pt x="85895" y="47134"/>
                  <a:pt x="76899" y="67242"/>
                </a:cubicBezTo>
                <a:cubicBezTo>
                  <a:pt x="67903" y="87350"/>
                  <a:pt x="41974" y="122275"/>
                  <a:pt x="29274" y="149792"/>
                </a:cubicBezTo>
                <a:cubicBezTo>
                  <a:pt x="16574" y="177309"/>
                  <a:pt x="-4063" y="213292"/>
                  <a:pt x="699" y="232342"/>
                </a:cubicBezTo>
                <a:cubicBezTo>
                  <a:pt x="5461" y="251392"/>
                  <a:pt x="38799" y="259859"/>
                  <a:pt x="57849" y="264092"/>
                </a:cubicBezTo>
                <a:cubicBezTo>
                  <a:pt x="76899" y="268325"/>
                  <a:pt x="88541" y="263563"/>
                  <a:pt x="114999" y="257742"/>
                </a:cubicBezTo>
                <a:cubicBezTo>
                  <a:pt x="141457" y="251921"/>
                  <a:pt x="189612" y="240279"/>
                  <a:pt x="216599" y="229167"/>
                </a:cubicBezTo>
                <a:cubicBezTo>
                  <a:pt x="243586" y="218055"/>
                  <a:pt x="262107" y="204825"/>
                  <a:pt x="276924" y="191067"/>
                </a:cubicBezTo>
                <a:cubicBezTo>
                  <a:pt x="291741" y="177309"/>
                  <a:pt x="290682" y="156671"/>
                  <a:pt x="305499" y="146617"/>
                </a:cubicBezTo>
                <a:cubicBezTo>
                  <a:pt x="320316" y="136563"/>
                  <a:pt x="341482" y="127567"/>
                  <a:pt x="365824" y="130742"/>
                </a:cubicBezTo>
                <a:cubicBezTo>
                  <a:pt x="390166" y="133917"/>
                  <a:pt x="426678" y="164080"/>
                  <a:pt x="451549" y="165667"/>
                </a:cubicBezTo>
                <a:cubicBezTo>
                  <a:pt x="476420" y="167255"/>
                  <a:pt x="510816" y="156142"/>
                  <a:pt x="521399" y="133917"/>
                </a:cubicBezTo>
                <a:close/>
              </a:path>
            </a:pathLst>
          </a:custGeom>
          <a:solidFill>
            <a:srgbClr val="0070C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1" tIns="45704" rIns="91411" bIns="45704" anchor="ctr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53988" indent="158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384175" indent="31750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611188" indent="841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835025" indent="1349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>
              <a:solidFill>
                <a:srgbClr val="FFFFFF"/>
              </a:solidFill>
            </a:endParaRPr>
          </a:p>
        </p:txBody>
      </p:sp>
      <p:sp>
        <p:nvSpPr>
          <p:cNvPr id="50" name="Полилиния 49"/>
          <p:cNvSpPr/>
          <p:nvPr/>
        </p:nvSpPr>
        <p:spPr>
          <a:xfrm>
            <a:off x="6553207" y="2601928"/>
            <a:ext cx="1419225" cy="668337"/>
          </a:xfrm>
          <a:custGeom>
            <a:avLst/>
            <a:gdLst>
              <a:gd name="connsiteX0" fmla="*/ 48 w 1343121"/>
              <a:gd name="connsiteY0" fmla="*/ 450018 h 494969"/>
              <a:gd name="connsiteX1" fmla="*/ 61961 w 1343121"/>
              <a:gd name="connsiteY1" fmla="*/ 404774 h 494969"/>
              <a:gd name="connsiteX2" fmla="*/ 104823 w 1343121"/>
              <a:gd name="connsiteY2" fmla="*/ 378580 h 494969"/>
              <a:gd name="connsiteX3" fmla="*/ 188167 w 1343121"/>
              <a:gd name="connsiteY3" fmla="*/ 390487 h 494969"/>
              <a:gd name="connsiteX4" fmla="*/ 233411 w 1343121"/>
              <a:gd name="connsiteY4" fmla="*/ 435730 h 494969"/>
              <a:gd name="connsiteX5" fmla="*/ 335804 w 1343121"/>
              <a:gd name="connsiteY5" fmla="*/ 450018 h 494969"/>
              <a:gd name="connsiteX6" fmla="*/ 435817 w 1343121"/>
              <a:gd name="connsiteY6" fmla="*/ 400012 h 494969"/>
              <a:gd name="connsiteX7" fmla="*/ 483442 w 1343121"/>
              <a:gd name="connsiteY7" fmla="*/ 369055 h 494969"/>
              <a:gd name="connsiteX8" fmla="*/ 442961 w 1343121"/>
              <a:gd name="connsiteY8" fmla="*/ 273805 h 494969"/>
              <a:gd name="connsiteX9" fmla="*/ 435817 w 1343121"/>
              <a:gd name="connsiteY9" fmla="*/ 204749 h 494969"/>
              <a:gd name="connsiteX10" fmla="*/ 462011 w 1343121"/>
              <a:gd name="connsiteY10" fmla="*/ 157124 h 494969"/>
              <a:gd name="connsiteX11" fmla="*/ 535829 w 1343121"/>
              <a:gd name="connsiteY11" fmla="*/ 109499 h 494969"/>
              <a:gd name="connsiteX12" fmla="*/ 633461 w 1343121"/>
              <a:gd name="connsiteY12" fmla="*/ 119024 h 494969"/>
              <a:gd name="connsiteX13" fmla="*/ 762048 w 1343121"/>
              <a:gd name="connsiteY13" fmla="*/ 140455 h 494969"/>
              <a:gd name="connsiteX14" fmla="*/ 788242 w 1343121"/>
              <a:gd name="connsiteY14" fmla="*/ 114262 h 494969"/>
              <a:gd name="connsiteX15" fmla="*/ 804911 w 1343121"/>
              <a:gd name="connsiteY15" fmla="*/ 83305 h 494969"/>
              <a:gd name="connsiteX16" fmla="*/ 854917 w 1343121"/>
              <a:gd name="connsiteY16" fmla="*/ 64255 h 494969"/>
              <a:gd name="connsiteX17" fmla="*/ 926354 w 1343121"/>
              <a:gd name="connsiteY17" fmla="*/ 11868 h 494969"/>
              <a:gd name="connsiteX18" fmla="*/ 1081136 w 1343121"/>
              <a:gd name="connsiteY18" fmla="*/ 2343 h 494969"/>
              <a:gd name="connsiteX19" fmla="*/ 1133523 w 1343121"/>
              <a:gd name="connsiteY19" fmla="*/ 2343 h 494969"/>
              <a:gd name="connsiteX20" fmla="*/ 1097804 w 1343121"/>
              <a:gd name="connsiteY20" fmla="*/ 28537 h 494969"/>
              <a:gd name="connsiteX21" fmla="*/ 1185911 w 1343121"/>
              <a:gd name="connsiteY21" fmla="*/ 73780 h 494969"/>
              <a:gd name="connsiteX22" fmla="*/ 1343073 w 1343121"/>
              <a:gd name="connsiteY22" fmla="*/ 142837 h 494969"/>
              <a:gd name="connsiteX23" fmla="*/ 1202579 w 1343121"/>
              <a:gd name="connsiteY23" fmla="*/ 290474 h 494969"/>
              <a:gd name="connsiteX24" fmla="*/ 1183529 w 1343121"/>
              <a:gd name="connsiteY24" fmla="*/ 269043 h 494969"/>
              <a:gd name="connsiteX25" fmla="*/ 1162098 w 1343121"/>
              <a:gd name="connsiteY25" fmla="*/ 228562 h 494969"/>
              <a:gd name="connsiteX26" fmla="*/ 1064467 w 1343121"/>
              <a:gd name="connsiteY26" fmla="*/ 247612 h 494969"/>
              <a:gd name="connsiteX27" fmla="*/ 962073 w 1343121"/>
              <a:gd name="connsiteY27" fmla="*/ 221418 h 494969"/>
              <a:gd name="connsiteX28" fmla="*/ 888254 w 1343121"/>
              <a:gd name="connsiteY28" fmla="*/ 261899 h 494969"/>
              <a:gd name="connsiteX29" fmla="*/ 804911 w 1343121"/>
              <a:gd name="connsiteY29" fmla="*/ 257137 h 494969"/>
              <a:gd name="connsiteX30" fmla="*/ 752523 w 1343121"/>
              <a:gd name="connsiteY30" fmla="*/ 197605 h 494969"/>
              <a:gd name="connsiteX31" fmla="*/ 614411 w 1343121"/>
              <a:gd name="connsiteY31" fmla="*/ 216655 h 494969"/>
              <a:gd name="connsiteX32" fmla="*/ 533448 w 1343121"/>
              <a:gd name="connsiteY32" fmla="*/ 214274 h 494969"/>
              <a:gd name="connsiteX33" fmla="*/ 495348 w 1343121"/>
              <a:gd name="connsiteY33" fmla="*/ 240468 h 494969"/>
              <a:gd name="connsiteX34" fmla="*/ 483442 w 1343121"/>
              <a:gd name="connsiteY34" fmla="*/ 269043 h 494969"/>
              <a:gd name="connsiteX35" fmla="*/ 504873 w 1343121"/>
              <a:gd name="connsiteY35" fmla="*/ 330955 h 494969"/>
              <a:gd name="connsiteX36" fmla="*/ 585836 w 1343121"/>
              <a:gd name="connsiteY36" fmla="*/ 333337 h 494969"/>
              <a:gd name="connsiteX37" fmla="*/ 528686 w 1343121"/>
              <a:gd name="connsiteY37" fmla="*/ 373818 h 494969"/>
              <a:gd name="connsiteX38" fmla="*/ 492967 w 1343121"/>
              <a:gd name="connsiteY38" fmla="*/ 419062 h 494969"/>
              <a:gd name="connsiteX39" fmla="*/ 452486 w 1343121"/>
              <a:gd name="connsiteY39" fmla="*/ 426205 h 494969"/>
              <a:gd name="connsiteX40" fmla="*/ 450104 w 1343121"/>
              <a:gd name="connsiteY40" fmla="*/ 454780 h 494969"/>
              <a:gd name="connsiteX41" fmla="*/ 366761 w 1343121"/>
              <a:gd name="connsiteY41" fmla="*/ 471449 h 494969"/>
              <a:gd name="connsiteX42" fmla="*/ 311992 w 1343121"/>
              <a:gd name="connsiteY42" fmla="*/ 478593 h 494969"/>
              <a:gd name="connsiteX43" fmla="*/ 254842 w 1343121"/>
              <a:gd name="connsiteY43" fmla="*/ 492880 h 494969"/>
              <a:gd name="connsiteX44" fmla="*/ 161973 w 1343121"/>
              <a:gd name="connsiteY44" fmla="*/ 488118 h 494969"/>
              <a:gd name="connsiteX45" fmla="*/ 121492 w 1343121"/>
              <a:gd name="connsiteY45" fmla="*/ 430968 h 494969"/>
              <a:gd name="connsiteX46" fmla="*/ 52436 w 1343121"/>
              <a:gd name="connsiteY46" fmla="*/ 426205 h 494969"/>
              <a:gd name="connsiteX47" fmla="*/ 48 w 1343121"/>
              <a:gd name="connsiteY47" fmla="*/ 450018 h 494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43121" h="494969">
                <a:moveTo>
                  <a:pt x="48" y="450018"/>
                </a:moveTo>
                <a:cubicBezTo>
                  <a:pt x="1636" y="446446"/>
                  <a:pt x="44499" y="416680"/>
                  <a:pt x="61961" y="404774"/>
                </a:cubicBezTo>
                <a:cubicBezTo>
                  <a:pt x="79424" y="392868"/>
                  <a:pt x="83789" y="380961"/>
                  <a:pt x="104823" y="378580"/>
                </a:cubicBezTo>
                <a:cubicBezTo>
                  <a:pt x="125857" y="376199"/>
                  <a:pt x="166736" y="380962"/>
                  <a:pt x="188167" y="390487"/>
                </a:cubicBezTo>
                <a:cubicBezTo>
                  <a:pt x="209598" y="400012"/>
                  <a:pt x="208805" y="425808"/>
                  <a:pt x="233411" y="435730"/>
                </a:cubicBezTo>
                <a:cubicBezTo>
                  <a:pt x="258017" y="445652"/>
                  <a:pt x="302070" y="455971"/>
                  <a:pt x="335804" y="450018"/>
                </a:cubicBezTo>
                <a:cubicBezTo>
                  <a:pt x="369538" y="444065"/>
                  <a:pt x="411211" y="413506"/>
                  <a:pt x="435817" y="400012"/>
                </a:cubicBezTo>
                <a:cubicBezTo>
                  <a:pt x="460423" y="386518"/>
                  <a:pt x="482251" y="390089"/>
                  <a:pt x="483442" y="369055"/>
                </a:cubicBezTo>
                <a:cubicBezTo>
                  <a:pt x="484633" y="348021"/>
                  <a:pt x="450899" y="301189"/>
                  <a:pt x="442961" y="273805"/>
                </a:cubicBezTo>
                <a:cubicBezTo>
                  <a:pt x="435024" y="246421"/>
                  <a:pt x="432642" y="224196"/>
                  <a:pt x="435817" y="204749"/>
                </a:cubicBezTo>
                <a:cubicBezTo>
                  <a:pt x="438992" y="185302"/>
                  <a:pt x="445342" y="172999"/>
                  <a:pt x="462011" y="157124"/>
                </a:cubicBezTo>
                <a:cubicBezTo>
                  <a:pt x="478680" y="141249"/>
                  <a:pt x="507254" y="115849"/>
                  <a:pt x="535829" y="109499"/>
                </a:cubicBezTo>
                <a:cubicBezTo>
                  <a:pt x="564404" y="103149"/>
                  <a:pt x="595758" y="113865"/>
                  <a:pt x="633461" y="119024"/>
                </a:cubicBezTo>
                <a:cubicBezTo>
                  <a:pt x="671164" y="124183"/>
                  <a:pt x="736251" y="141249"/>
                  <a:pt x="762048" y="140455"/>
                </a:cubicBezTo>
                <a:cubicBezTo>
                  <a:pt x="787845" y="139661"/>
                  <a:pt x="781098" y="123787"/>
                  <a:pt x="788242" y="114262"/>
                </a:cubicBezTo>
                <a:cubicBezTo>
                  <a:pt x="795386" y="104737"/>
                  <a:pt x="793799" y="91639"/>
                  <a:pt x="804911" y="83305"/>
                </a:cubicBezTo>
                <a:cubicBezTo>
                  <a:pt x="816023" y="74971"/>
                  <a:pt x="834677" y="76161"/>
                  <a:pt x="854917" y="64255"/>
                </a:cubicBezTo>
                <a:cubicBezTo>
                  <a:pt x="875158" y="52349"/>
                  <a:pt x="888651" y="22187"/>
                  <a:pt x="926354" y="11868"/>
                </a:cubicBezTo>
                <a:cubicBezTo>
                  <a:pt x="964057" y="1549"/>
                  <a:pt x="1046608" y="3930"/>
                  <a:pt x="1081136" y="2343"/>
                </a:cubicBezTo>
                <a:cubicBezTo>
                  <a:pt x="1115664" y="756"/>
                  <a:pt x="1130745" y="-2023"/>
                  <a:pt x="1133523" y="2343"/>
                </a:cubicBezTo>
                <a:cubicBezTo>
                  <a:pt x="1136301" y="6709"/>
                  <a:pt x="1089073" y="16631"/>
                  <a:pt x="1097804" y="28537"/>
                </a:cubicBezTo>
                <a:cubicBezTo>
                  <a:pt x="1106535" y="40443"/>
                  <a:pt x="1145033" y="54730"/>
                  <a:pt x="1185911" y="73780"/>
                </a:cubicBezTo>
                <a:cubicBezTo>
                  <a:pt x="1226789" y="92830"/>
                  <a:pt x="1340295" y="106721"/>
                  <a:pt x="1343073" y="142837"/>
                </a:cubicBezTo>
                <a:cubicBezTo>
                  <a:pt x="1345851" y="178953"/>
                  <a:pt x="1229170" y="269440"/>
                  <a:pt x="1202579" y="290474"/>
                </a:cubicBezTo>
                <a:cubicBezTo>
                  <a:pt x="1175988" y="311508"/>
                  <a:pt x="1190276" y="279362"/>
                  <a:pt x="1183529" y="269043"/>
                </a:cubicBezTo>
                <a:cubicBezTo>
                  <a:pt x="1176782" y="258724"/>
                  <a:pt x="1181942" y="232134"/>
                  <a:pt x="1162098" y="228562"/>
                </a:cubicBezTo>
                <a:cubicBezTo>
                  <a:pt x="1142254" y="224990"/>
                  <a:pt x="1097804" y="248803"/>
                  <a:pt x="1064467" y="247612"/>
                </a:cubicBezTo>
                <a:cubicBezTo>
                  <a:pt x="1031130" y="246421"/>
                  <a:pt x="991442" y="219037"/>
                  <a:pt x="962073" y="221418"/>
                </a:cubicBezTo>
                <a:cubicBezTo>
                  <a:pt x="932704" y="223799"/>
                  <a:pt x="914448" y="255946"/>
                  <a:pt x="888254" y="261899"/>
                </a:cubicBezTo>
                <a:cubicBezTo>
                  <a:pt x="862060" y="267852"/>
                  <a:pt x="827533" y="267853"/>
                  <a:pt x="804911" y="257137"/>
                </a:cubicBezTo>
                <a:cubicBezTo>
                  <a:pt x="782289" y="246421"/>
                  <a:pt x="784273" y="204352"/>
                  <a:pt x="752523" y="197605"/>
                </a:cubicBezTo>
                <a:cubicBezTo>
                  <a:pt x="720773" y="190858"/>
                  <a:pt x="650924" y="213877"/>
                  <a:pt x="614411" y="216655"/>
                </a:cubicBezTo>
                <a:cubicBezTo>
                  <a:pt x="577899" y="219433"/>
                  <a:pt x="553292" y="210305"/>
                  <a:pt x="533448" y="214274"/>
                </a:cubicBezTo>
                <a:cubicBezTo>
                  <a:pt x="513604" y="218243"/>
                  <a:pt x="503682" y="231340"/>
                  <a:pt x="495348" y="240468"/>
                </a:cubicBezTo>
                <a:cubicBezTo>
                  <a:pt x="487014" y="249596"/>
                  <a:pt x="481855" y="253962"/>
                  <a:pt x="483442" y="269043"/>
                </a:cubicBezTo>
                <a:cubicBezTo>
                  <a:pt x="485029" y="284124"/>
                  <a:pt x="487808" y="320239"/>
                  <a:pt x="504873" y="330955"/>
                </a:cubicBezTo>
                <a:cubicBezTo>
                  <a:pt x="521938" y="341671"/>
                  <a:pt x="581867" y="326193"/>
                  <a:pt x="585836" y="333337"/>
                </a:cubicBezTo>
                <a:cubicBezTo>
                  <a:pt x="589805" y="340481"/>
                  <a:pt x="544164" y="359531"/>
                  <a:pt x="528686" y="373818"/>
                </a:cubicBezTo>
                <a:cubicBezTo>
                  <a:pt x="513208" y="388105"/>
                  <a:pt x="505667" y="410331"/>
                  <a:pt x="492967" y="419062"/>
                </a:cubicBezTo>
                <a:cubicBezTo>
                  <a:pt x="480267" y="427793"/>
                  <a:pt x="459630" y="420252"/>
                  <a:pt x="452486" y="426205"/>
                </a:cubicBezTo>
                <a:cubicBezTo>
                  <a:pt x="445342" y="432158"/>
                  <a:pt x="464392" y="447239"/>
                  <a:pt x="450104" y="454780"/>
                </a:cubicBezTo>
                <a:cubicBezTo>
                  <a:pt x="435817" y="462321"/>
                  <a:pt x="389780" y="467480"/>
                  <a:pt x="366761" y="471449"/>
                </a:cubicBezTo>
                <a:cubicBezTo>
                  <a:pt x="343742" y="475418"/>
                  <a:pt x="330645" y="475021"/>
                  <a:pt x="311992" y="478593"/>
                </a:cubicBezTo>
                <a:cubicBezTo>
                  <a:pt x="293339" y="482165"/>
                  <a:pt x="279845" y="491292"/>
                  <a:pt x="254842" y="492880"/>
                </a:cubicBezTo>
                <a:cubicBezTo>
                  <a:pt x="229839" y="494468"/>
                  <a:pt x="184198" y="498437"/>
                  <a:pt x="161973" y="488118"/>
                </a:cubicBezTo>
                <a:cubicBezTo>
                  <a:pt x="139748" y="477799"/>
                  <a:pt x="139748" y="441287"/>
                  <a:pt x="121492" y="430968"/>
                </a:cubicBezTo>
                <a:cubicBezTo>
                  <a:pt x="103236" y="420649"/>
                  <a:pt x="68311" y="421443"/>
                  <a:pt x="52436" y="426205"/>
                </a:cubicBezTo>
                <a:cubicBezTo>
                  <a:pt x="36561" y="430967"/>
                  <a:pt x="-1540" y="453590"/>
                  <a:pt x="48" y="450018"/>
                </a:cubicBezTo>
                <a:close/>
              </a:path>
            </a:pathLst>
          </a:custGeom>
          <a:solidFill>
            <a:srgbClr val="4F81BD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411" tIns="45704" rIns="91411" bIns="45704" anchor="ctr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153988" indent="158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384175" indent="31750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611188" indent="841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835025" indent="1349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algn="l" defTabSz="914400" rtl="0" eaLnBrk="1" latinLnBrk="0" hangingPunct="1"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2743200" algn="l" defTabSz="914400" rtl="0" eaLnBrk="1" latinLnBrk="0" hangingPunct="1"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3200400" algn="l" defTabSz="914400" rtl="0" eaLnBrk="1" latinLnBrk="0" hangingPunct="1"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3657600" algn="l" defTabSz="914400" rtl="0" eaLnBrk="1" latinLnBrk="0" hangingPunct="1"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900" kern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53" name="Прямоугольник 52"/>
          <p:cNvSpPr/>
          <p:nvPr/>
        </p:nvSpPr>
        <p:spPr>
          <a:xfrm>
            <a:off x="2228850" y="2924175"/>
            <a:ext cx="158750" cy="173038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798" tIns="60898" rIns="121798" bIns="60898" anchor="ctr"/>
          <a:lstStyle/>
          <a:p>
            <a:pPr algn="ctr" defTabSz="9141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4" name="Прямоугольник 53"/>
          <p:cNvSpPr/>
          <p:nvPr/>
        </p:nvSpPr>
        <p:spPr>
          <a:xfrm>
            <a:off x="3524250" y="3811603"/>
            <a:ext cx="160338" cy="17145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798" tIns="60898" rIns="121798" bIns="60898" anchor="ctr"/>
          <a:lstStyle/>
          <a:p>
            <a:pPr algn="ctr" defTabSz="9141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4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55" name="Прямоугольник 54"/>
          <p:cNvSpPr/>
          <p:nvPr/>
        </p:nvSpPr>
        <p:spPr>
          <a:xfrm>
            <a:off x="4183093" y="3767153"/>
            <a:ext cx="160337" cy="173037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798" tIns="60898" rIns="121798" bIns="60898" anchor="ctr"/>
          <a:lstStyle/>
          <a:p>
            <a:pPr algn="ctr" defTabSz="9141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5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7524750" y="2730500"/>
            <a:ext cx="160338" cy="173038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798" tIns="60898" rIns="121798" bIns="60898" anchor="ctr"/>
          <a:lstStyle/>
          <a:p>
            <a:pPr algn="ctr" defTabSz="9141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6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59" name="Выноска 2 58"/>
          <p:cNvSpPr/>
          <p:nvPr/>
        </p:nvSpPr>
        <p:spPr>
          <a:xfrm flipH="1">
            <a:off x="6600830" y="4306903"/>
            <a:ext cx="1450975" cy="377825"/>
          </a:xfrm>
          <a:prstGeom prst="borderCallout2">
            <a:avLst>
              <a:gd name="adj1" fmla="val -1418"/>
              <a:gd name="adj2" fmla="val 89873"/>
              <a:gd name="adj3" fmla="val -2763"/>
              <a:gd name="adj4" fmla="val 48197"/>
              <a:gd name="adj5" fmla="val -370750"/>
              <a:gd name="adj6" fmla="val 37626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24" tIns="46709" rIns="93424" bIns="46709" anchor="ctr"/>
          <a:lstStyle/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Пост № 9</a:t>
            </a:r>
          </a:p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г. </a:t>
            </a:r>
            <a:r>
              <a:rPr lang="ru-RU" sz="1300" kern="0" dirty="0" err="1">
                <a:solidFill>
                  <a:prstClr val="white"/>
                </a:solidFill>
                <a:cs typeface="Arial" charset="0"/>
              </a:rPr>
              <a:t>Наб.Челны</a:t>
            </a:r>
            <a:endParaRPr lang="ru-RU" sz="1300" kern="0" dirty="0">
              <a:solidFill>
                <a:prstClr val="white"/>
              </a:solidFill>
              <a:cs typeface="Arial" charset="0"/>
            </a:endParaRPr>
          </a:p>
        </p:txBody>
      </p:sp>
      <p:sp>
        <p:nvSpPr>
          <p:cNvPr id="61" name="Выноска 2 60"/>
          <p:cNvSpPr/>
          <p:nvPr/>
        </p:nvSpPr>
        <p:spPr>
          <a:xfrm flipH="1">
            <a:off x="3603625" y="1806590"/>
            <a:ext cx="1531938" cy="377825"/>
          </a:xfrm>
          <a:prstGeom prst="borderCallout2">
            <a:avLst>
              <a:gd name="adj1" fmla="val 101943"/>
              <a:gd name="adj2" fmla="val 48847"/>
              <a:gd name="adj3" fmla="val 103119"/>
              <a:gd name="adj4" fmla="val 48819"/>
              <a:gd name="adj5" fmla="val 504039"/>
              <a:gd name="adj6" fmla="val 53753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24" tIns="46709" rIns="93424" bIns="46709" anchor="ctr"/>
          <a:lstStyle/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Пост № 6</a:t>
            </a:r>
          </a:p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err="1">
                <a:solidFill>
                  <a:prstClr val="white"/>
                </a:solidFill>
                <a:cs typeface="Arial" charset="0"/>
              </a:rPr>
              <a:t>пгт</a:t>
            </a: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. Алексеевское</a:t>
            </a:r>
          </a:p>
        </p:txBody>
      </p:sp>
      <p:pic>
        <p:nvPicPr>
          <p:cNvPr id="58420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5991" y="2257425"/>
            <a:ext cx="636587" cy="377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422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00" y="4365625"/>
            <a:ext cx="636588" cy="376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7" name="Выноска 2 66"/>
          <p:cNvSpPr/>
          <p:nvPr/>
        </p:nvSpPr>
        <p:spPr>
          <a:xfrm flipH="1">
            <a:off x="2014568" y="1778000"/>
            <a:ext cx="1450975" cy="377825"/>
          </a:xfrm>
          <a:prstGeom prst="borderCallout2">
            <a:avLst>
              <a:gd name="adj1" fmla="val 104464"/>
              <a:gd name="adj2" fmla="val 50486"/>
              <a:gd name="adj3" fmla="val 98077"/>
              <a:gd name="adj4" fmla="val 51479"/>
              <a:gd name="adj5" fmla="val 317485"/>
              <a:gd name="adj6" fmla="val 45504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24" tIns="46709" rIns="93424" bIns="46709" anchor="ctr"/>
          <a:lstStyle/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Пост № 1</a:t>
            </a:r>
          </a:p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г. Казань</a:t>
            </a:r>
          </a:p>
        </p:txBody>
      </p:sp>
      <p:sp>
        <p:nvSpPr>
          <p:cNvPr id="68" name="Выноска 2 67"/>
          <p:cNvSpPr/>
          <p:nvPr/>
        </p:nvSpPr>
        <p:spPr>
          <a:xfrm flipH="1">
            <a:off x="454055" y="1765312"/>
            <a:ext cx="1450975" cy="377825"/>
          </a:xfrm>
          <a:prstGeom prst="borderCallout2">
            <a:avLst>
              <a:gd name="adj1" fmla="val 104464"/>
              <a:gd name="adj2" fmla="val 50486"/>
              <a:gd name="adj3" fmla="val 98077"/>
              <a:gd name="adj4" fmla="val 51479"/>
              <a:gd name="adj5" fmla="val 309922"/>
              <a:gd name="adj6" fmla="val -20798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24" tIns="46709" rIns="93424" bIns="46709" anchor="ctr"/>
          <a:lstStyle/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Пост № 2</a:t>
            </a:r>
          </a:p>
          <a:p>
            <a:pPr algn="ctr" defTabSz="91411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  <a:cs typeface="Arial" charset="0"/>
              </a:rPr>
              <a:t>г. Зеленодольск</a:t>
            </a:r>
          </a:p>
        </p:txBody>
      </p:sp>
      <p:pic>
        <p:nvPicPr>
          <p:cNvPr id="58425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8300" y="2559065"/>
            <a:ext cx="615950" cy="36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426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0263" y="2528903"/>
            <a:ext cx="615950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1" name="Прямоугольник 70"/>
          <p:cNvSpPr>
            <a:spLocks noChangeAspect="1"/>
          </p:cNvSpPr>
          <p:nvPr/>
        </p:nvSpPr>
        <p:spPr>
          <a:xfrm>
            <a:off x="10144155" y="2155840"/>
            <a:ext cx="290513" cy="207963"/>
          </a:xfrm>
          <a:prstGeom prst="rect">
            <a:avLst/>
          </a:prstGeom>
          <a:solidFill>
            <a:srgbClr val="0070C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1" tIns="45704" rIns="91411" bIns="45704" anchor="ctr"/>
          <a:lstStyle/>
          <a:p>
            <a:pPr algn="ctr" eaLnBrk="0" hangingPunct="0"/>
            <a:endParaRPr lang="ru-RU" sz="500" dirty="0">
              <a:solidFill>
                <a:srgbClr val="FFFFFF"/>
              </a:solidFill>
            </a:endParaRPr>
          </a:p>
        </p:txBody>
      </p:sp>
      <p:sp>
        <p:nvSpPr>
          <p:cNvPr id="72" name="Прямоугольник 71"/>
          <p:cNvSpPr/>
          <p:nvPr/>
        </p:nvSpPr>
        <p:spPr>
          <a:xfrm>
            <a:off x="10491788" y="2193940"/>
            <a:ext cx="1166812" cy="16827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Пост №5</a:t>
            </a:r>
          </a:p>
        </p:txBody>
      </p:sp>
      <p:sp>
        <p:nvSpPr>
          <p:cNvPr id="73" name="Прямоугольник 72"/>
          <p:cNvSpPr>
            <a:spLocks noChangeAspect="1"/>
          </p:cNvSpPr>
          <p:nvPr/>
        </p:nvSpPr>
        <p:spPr>
          <a:xfrm>
            <a:off x="10144155" y="2384440"/>
            <a:ext cx="290513" cy="207963"/>
          </a:xfrm>
          <a:prstGeom prst="rect">
            <a:avLst/>
          </a:prstGeom>
          <a:solidFill>
            <a:srgbClr val="4F81BD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411" tIns="45704" rIns="91411" bIns="45704" anchor="ctr"/>
          <a:lstStyle/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</a:pPr>
            <a:endParaRPr lang="ru-RU" sz="1900" kern="0" dirty="0">
              <a:solidFill>
                <a:sysClr val="window" lastClr="FFFFFF"/>
              </a:solidFill>
              <a:latin typeface="Calibri"/>
              <a:cs typeface="Arial" pitchFamily="34" charset="0"/>
            </a:endParaRPr>
          </a:p>
        </p:txBody>
      </p:sp>
      <p:sp>
        <p:nvSpPr>
          <p:cNvPr id="74" name="Прямоугольник 73"/>
          <p:cNvSpPr/>
          <p:nvPr/>
        </p:nvSpPr>
        <p:spPr>
          <a:xfrm>
            <a:off x="10491788" y="2422540"/>
            <a:ext cx="1166812" cy="16827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Пост №6</a:t>
            </a:r>
          </a:p>
        </p:txBody>
      </p:sp>
      <p:sp>
        <p:nvSpPr>
          <p:cNvPr id="75" name="Прямоугольник 74"/>
          <p:cNvSpPr>
            <a:spLocks noChangeAspect="1"/>
          </p:cNvSpPr>
          <p:nvPr/>
        </p:nvSpPr>
        <p:spPr>
          <a:xfrm>
            <a:off x="10144155" y="2610644"/>
            <a:ext cx="290513" cy="209550"/>
          </a:xfrm>
          <a:prstGeom prst="rect">
            <a:avLst/>
          </a:prstGeom>
          <a:solidFill>
            <a:srgbClr val="0070C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anchor="ctr"/>
          <a:lstStyle/>
          <a:p>
            <a:pPr algn="ctr"/>
            <a:endParaRPr lang="ru-RU" sz="21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76" name="Прямоугольник 75"/>
          <p:cNvSpPr/>
          <p:nvPr/>
        </p:nvSpPr>
        <p:spPr>
          <a:xfrm>
            <a:off x="10491788" y="2651140"/>
            <a:ext cx="1166812" cy="16827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Пост №7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395" name="Заголовок 1"/>
          <p:cNvSpPr txBox="1">
            <a:spLocks/>
          </p:cNvSpPr>
          <p:nvPr/>
        </p:nvSpPr>
        <p:spPr bwMode="auto">
          <a:xfrm>
            <a:off x="-11113" y="1603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72" tIns="27175" rIns="54372" bIns="2717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9396" name="Группа 101"/>
          <p:cNvGrpSpPr>
            <a:grpSpLocks/>
          </p:cNvGrpSpPr>
          <p:nvPr/>
        </p:nvGrpSpPr>
        <p:grpSpPr bwMode="auto">
          <a:xfrm>
            <a:off x="9867900" y="789003"/>
            <a:ext cx="2216150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8" y="1768490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55" y="2066940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8" y="208281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25" tIns="37924" rIns="75825" bIns="3792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8" y="123826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05" y="1495440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30" y="1466865"/>
            <a:ext cx="1573213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9405" name="Группа 234"/>
          <p:cNvGrpSpPr>
            <a:grpSpLocks/>
          </p:cNvGrpSpPr>
          <p:nvPr/>
        </p:nvGrpSpPr>
        <p:grpSpPr bwMode="auto">
          <a:xfrm>
            <a:off x="9867900" y="5772150"/>
            <a:ext cx="2216150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4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3" y="6003940"/>
            <a:ext cx="1916112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787" tIns="37902" rIns="75787" bIns="3790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9410" name="Группа 1"/>
          <p:cNvGrpSpPr>
            <a:grpSpLocks/>
          </p:cNvGrpSpPr>
          <p:nvPr/>
        </p:nvGrpSpPr>
        <p:grpSpPr bwMode="auto">
          <a:xfrm>
            <a:off x="395318" y="1144588"/>
            <a:ext cx="9204325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4124"/>
              <a:ext cx="545087" cy="15902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719"/>
              <a:ext cx="494917" cy="160530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273"/>
              <a:ext cx="861021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4026"/>
              <a:ext cx="444748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700"/>
              <a:ext cx="635934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5024"/>
              <a:ext cx="725427" cy="15902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460"/>
              <a:ext cx="892207" cy="319558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390"/>
              <a:ext cx="656274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4158"/>
              <a:ext cx="875936" cy="15902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7153"/>
              <a:ext cx="745766" cy="15902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619"/>
              <a:ext cx="987123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368"/>
              <a:ext cx="755258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30407"/>
              <a:ext cx="757969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5024"/>
              <a:ext cx="756613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630"/>
              <a:ext cx="560002" cy="15902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9211"/>
              <a:ext cx="1004750" cy="159029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578"/>
              <a:ext cx="619664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8157"/>
              <a:ext cx="547799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319"/>
              <a:ext cx="431188" cy="16052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8743"/>
              <a:ext cx="1082038" cy="16052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721"/>
              <a:ext cx="722714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971"/>
              <a:ext cx="795936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901"/>
              <a:ext cx="684748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675"/>
              <a:ext cx="821698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2989"/>
              <a:ext cx="1029157" cy="160530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3358"/>
              <a:ext cx="1213565" cy="15902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5416"/>
              <a:ext cx="1083394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2858"/>
              <a:ext cx="551867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30276"/>
              <a:ext cx="840681" cy="15902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694"/>
              <a:ext cx="420341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3038"/>
              <a:ext cx="837970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16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248"/>
              <a:ext cx="569494" cy="16053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0848"/>
              <a:ext cx="637291" cy="160530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967"/>
              <a:ext cx="648138" cy="15902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070"/>
              <a:ext cx="747122" cy="160530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349"/>
              <a:ext cx="604748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328"/>
              <a:ext cx="547799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16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8106"/>
              <a:ext cx="691528" cy="1590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809"/>
              <a:ext cx="726783" cy="15902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250"/>
              <a:ext cx="726783" cy="160530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550"/>
              <a:ext cx="745766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1824"/>
              <a:ext cx="1189158" cy="160530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260"/>
              <a:ext cx="1190513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260"/>
              <a:ext cx="1025089" cy="16052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</p:grpSp>
      <p:sp>
        <p:nvSpPr>
          <p:cNvPr id="59411" name="Rectangle 58"/>
          <p:cNvSpPr>
            <a:spLocks noChangeArrowheads="1"/>
          </p:cNvSpPr>
          <p:nvPr/>
        </p:nvSpPr>
        <p:spPr bwMode="auto">
          <a:xfrm>
            <a:off x="455613" y="896938"/>
            <a:ext cx="9067800" cy="37465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327" tIns="53172" rIns="106327" bIns="53172">
            <a:spAutoFit/>
          </a:bodyPr>
          <a:lstStyle/>
          <a:p>
            <a:pPr algn="ctr" defTabSz="103028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погибло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43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человека.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9412" name="Группа 101"/>
          <p:cNvGrpSpPr>
            <a:grpSpLocks/>
          </p:cNvGrpSpPr>
          <p:nvPr/>
        </p:nvGrpSpPr>
        <p:grpSpPr bwMode="auto">
          <a:xfrm>
            <a:off x="9867900" y="2446353"/>
            <a:ext cx="2216150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13" name="Прямоугольник 4"/>
          <p:cNvSpPr>
            <a:spLocks noChangeArrowheads="1"/>
          </p:cNvSpPr>
          <p:nvPr/>
        </p:nvSpPr>
        <p:spPr bwMode="auto">
          <a:xfrm>
            <a:off x="9932988" y="2784490"/>
            <a:ext cx="2038350" cy="2528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58" tIns="35458" rIns="35458" bIns="3545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60" y="2819510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0" y="399160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106810" y="30487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30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79" y="4228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6" y="47194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Заголовок 1"/>
          <p:cNvSpPr txBox="1">
            <a:spLocks/>
          </p:cNvSpPr>
          <p:nvPr/>
        </p:nvSpPr>
        <p:spPr bwMode="auto">
          <a:xfrm>
            <a:off x="-11113" y="1603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72" tIns="27175" rIns="54372" bIns="2717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ПОТЕРЕЙ ОРИЕНТИРА ЛЮДЕЙ В ПРИРОДНОЙ СРЕДЕ) </a:t>
            </a:r>
          </a:p>
        </p:txBody>
      </p:sp>
      <p:sp>
        <p:nvSpPr>
          <p:cNvPr id="6041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73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787" tIns="37902" rIns="75787" bIns="3790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042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75" y="3722809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05" y="2738031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96" y="3089471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79" y="1524445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44" y="1723470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94" y="248228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96" y="1467752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99" y="4017469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51" y="2776602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23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77" y="206537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93" y="158638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24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5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0" y="1460515"/>
            <a:ext cx="869950" cy="16827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05" y="1993900"/>
            <a:ext cx="638175" cy="18415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290"/>
            <a:ext cx="877888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05" y="2670190"/>
            <a:ext cx="638175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38" y="2530475"/>
            <a:ext cx="963612" cy="18415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83" y="3679840"/>
            <a:ext cx="519113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68" y="4679965"/>
            <a:ext cx="7397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8" y="2797175"/>
            <a:ext cx="735013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82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5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63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09988"/>
            <a:ext cx="881063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13" y="3849688"/>
            <a:ext cx="881062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105" y="3208338"/>
            <a:ext cx="1273175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6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1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588"/>
            <a:ext cx="741362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79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80" y="2946415"/>
            <a:ext cx="7651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9" y="408750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288"/>
            <a:ext cx="1009650" cy="18415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75" y="4151253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38" y="4391025"/>
            <a:ext cx="869950" cy="18415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0" y="4259263"/>
            <a:ext cx="10731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00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17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3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0" y="491030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60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26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0" y="2822590"/>
            <a:ext cx="879475" cy="16986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263"/>
            <a:ext cx="882650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3" y="3636963"/>
            <a:ext cx="879475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238"/>
            <a:ext cx="52070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5" y="4357688"/>
            <a:ext cx="636588" cy="16827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99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07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68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8" y="4621213"/>
            <a:ext cx="1171575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94" y="4910295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25" y="4954222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3" y="5233988"/>
            <a:ext cx="738187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15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55" y="2197115"/>
            <a:ext cx="963613" cy="16986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5" y="3840163"/>
            <a:ext cx="636588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0" y="413895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80" y="4321190"/>
            <a:ext cx="6381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36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92" y="3376613"/>
            <a:ext cx="636587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53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5" y="2560638"/>
            <a:ext cx="596900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978"/>
            <a:ext cx="126206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90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7963"/>
            <a:ext cx="674688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5" y="4927615"/>
            <a:ext cx="889000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0" y="3408363"/>
            <a:ext cx="1100138" cy="16827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853"/>
            <a:ext cx="777875" cy="33813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2188"/>
            <a:ext cx="138271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4" y="2798763"/>
            <a:ext cx="1482725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88" y="3159140"/>
            <a:ext cx="1136650" cy="16827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8" y="5122863"/>
            <a:ext cx="741362" cy="18415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2713"/>
            <a:ext cx="1009650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0" y="1903413"/>
            <a:ext cx="490537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80" y="3552825"/>
            <a:ext cx="1273175" cy="18415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5" y="4448190"/>
            <a:ext cx="628650" cy="18573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05" y="5826140"/>
            <a:ext cx="517525" cy="16986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575"/>
            <a:ext cx="831850" cy="338138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637" y="375307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246" y="487774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464" y="219967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416" y="401884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409" y="467038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0" y="3829050"/>
            <a:ext cx="869950" cy="18415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742" y="4099711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0615" name="Группа 101"/>
          <p:cNvGrpSpPr>
            <a:grpSpLocks/>
          </p:cNvGrpSpPr>
          <p:nvPr/>
        </p:nvGrpSpPr>
        <p:grpSpPr bwMode="auto">
          <a:xfrm>
            <a:off x="9867900" y="2449528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064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0616" name="Прямоугольник 4"/>
          <p:cNvSpPr>
            <a:spLocks noChangeArrowheads="1"/>
          </p:cNvSpPr>
          <p:nvPr/>
        </p:nvSpPr>
        <p:spPr bwMode="auto">
          <a:xfrm>
            <a:off x="9932988" y="2817828"/>
            <a:ext cx="2151062" cy="173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58" tIns="35458" rIns="35458" bIns="3545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0617" name="Группа 101"/>
          <p:cNvGrpSpPr>
            <a:grpSpLocks/>
          </p:cNvGrpSpPr>
          <p:nvPr/>
        </p:nvGrpSpPr>
        <p:grpSpPr bwMode="auto">
          <a:xfrm>
            <a:off x="9867930" y="789003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063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8" y="1768490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55" y="2066940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8" y="208281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25" tIns="37924" rIns="75825" bIns="3792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8" y="123826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05" y="1495440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5"/>
            <a:ext cx="1573213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0626" name="Группа 2"/>
          <p:cNvGrpSpPr>
            <a:grpSpLocks/>
          </p:cNvGrpSpPr>
          <p:nvPr/>
        </p:nvGrpSpPr>
        <p:grpSpPr bwMode="auto">
          <a:xfrm>
            <a:off x="9867930" y="5080015"/>
            <a:ext cx="2263775" cy="1627188"/>
            <a:chOff x="9867900" y="788987"/>
            <a:chExt cx="2263775" cy="1627360"/>
          </a:xfrm>
        </p:grpSpPr>
        <p:grpSp>
          <p:nvGrpSpPr>
            <p:cNvPr id="60627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0637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2" cy="574736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55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гг.</a:t>
              </a:r>
            </a:p>
          </p:txBody>
        </p:sp>
        <p:sp>
          <p:nvSpPr>
            <p:cNvPr id="60629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31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603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72" tIns="27175" rIns="54372" bIns="2717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СТАТИСТИЧЕСКИХ ДАННЫХ СВЯЗАННЫХ С ПРОВЕДЕНИЕМ ПОИСКОВЫХ РАБОТ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В ПРИРОДНОЙ СРЕДЕ ЗА 2022 г.)</a:t>
            </a: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73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787" tIns="37902" rIns="75787" bIns="3790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75" y="3722809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05" y="2738031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96" y="3089471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79" y="1524445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44" y="1723470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94" y="248228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96" y="1467752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99" y="4017469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51" y="2776602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23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77" y="206537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93" y="158638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24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5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0" y="1460515"/>
            <a:ext cx="869950" cy="16827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05" y="1993900"/>
            <a:ext cx="638175" cy="18415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290"/>
            <a:ext cx="877888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05" y="2670190"/>
            <a:ext cx="638175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38" y="2530475"/>
            <a:ext cx="963612" cy="18415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83" y="3679840"/>
            <a:ext cx="519113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68" y="4679965"/>
            <a:ext cx="7397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8" y="2797175"/>
            <a:ext cx="735013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82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5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63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09988"/>
            <a:ext cx="881063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13" y="3849688"/>
            <a:ext cx="881062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105" y="3208338"/>
            <a:ext cx="1273175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6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1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588"/>
            <a:ext cx="741362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79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80" y="2946415"/>
            <a:ext cx="7651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9" y="408750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7240"/>
            <a:ext cx="1009650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75" y="4151253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38" y="4391025"/>
            <a:ext cx="869950" cy="18415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0" y="4259263"/>
            <a:ext cx="10731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00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17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3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0" y="491030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60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26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0" y="2822590"/>
            <a:ext cx="879475" cy="16986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263"/>
            <a:ext cx="882650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3" y="3636963"/>
            <a:ext cx="879475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238"/>
            <a:ext cx="52070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5" y="4357688"/>
            <a:ext cx="636588" cy="16827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99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07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68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8" y="4621213"/>
            <a:ext cx="1171575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94" y="4910295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25" y="4954222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3" y="5233988"/>
            <a:ext cx="738187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15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55" y="2197115"/>
            <a:ext cx="963613" cy="16986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05" y="3832240"/>
            <a:ext cx="708025" cy="18573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0" y="413895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80" y="4321190"/>
            <a:ext cx="6381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36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92" y="3376613"/>
            <a:ext cx="636587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53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5" y="2560638"/>
            <a:ext cx="596900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978"/>
            <a:ext cx="126206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90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71" tIns="37938" rIns="75871" bIns="3793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7963"/>
            <a:ext cx="674688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5" y="4927615"/>
            <a:ext cx="889000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0" y="3408363"/>
            <a:ext cx="1100138" cy="16827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853"/>
            <a:ext cx="777875" cy="33813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2188"/>
            <a:ext cx="138271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4" y="2790840"/>
            <a:ext cx="1482725" cy="18573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88" y="3159140"/>
            <a:ext cx="1136650" cy="16827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8" y="5122863"/>
            <a:ext cx="741362" cy="18415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2713"/>
            <a:ext cx="1009650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0" y="1903413"/>
            <a:ext cx="490537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80" y="3560778"/>
            <a:ext cx="1273175" cy="16827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5" y="4456113"/>
            <a:ext cx="628650" cy="16986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05" y="5826140"/>
            <a:ext cx="517525" cy="16986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575"/>
            <a:ext cx="831850" cy="338138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0" y="3837003"/>
            <a:ext cx="869950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110" y="2978036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24" name="Группа 101"/>
          <p:cNvGrpSpPr>
            <a:grpSpLocks/>
          </p:cNvGrpSpPr>
          <p:nvPr/>
        </p:nvGrpSpPr>
        <p:grpSpPr bwMode="auto">
          <a:xfrm>
            <a:off x="9867900" y="2449528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25" name="Прямоугольник 4"/>
          <p:cNvSpPr>
            <a:spLocks noChangeArrowheads="1"/>
          </p:cNvSpPr>
          <p:nvPr/>
        </p:nvSpPr>
        <p:spPr bwMode="auto">
          <a:xfrm>
            <a:off x="9932988" y="2817828"/>
            <a:ext cx="2151062" cy="173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58" tIns="35458" rIns="35458" bIns="3545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1626" name="Группа 101"/>
          <p:cNvGrpSpPr>
            <a:grpSpLocks/>
          </p:cNvGrpSpPr>
          <p:nvPr/>
        </p:nvGrpSpPr>
        <p:grpSpPr bwMode="auto">
          <a:xfrm>
            <a:off x="9867930" y="789003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8" y="1768490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55" y="2066940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8" y="208281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25" tIns="37924" rIns="75825" bIns="3792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8" y="123826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05" y="1495440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5"/>
            <a:ext cx="1573213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635" name="Группа 2"/>
          <p:cNvGrpSpPr>
            <a:grpSpLocks/>
          </p:cNvGrpSpPr>
          <p:nvPr/>
        </p:nvGrpSpPr>
        <p:grpSpPr bwMode="auto">
          <a:xfrm>
            <a:off x="9867930" y="5080015"/>
            <a:ext cx="2263775" cy="1627188"/>
            <a:chOff x="9867900" y="788987"/>
            <a:chExt cx="2263775" cy="1627360"/>
          </a:xfrm>
        </p:grpSpPr>
        <p:grpSp>
          <p:nvGrpSpPr>
            <p:cNvPr id="61642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1648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223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755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720" y="2230527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837" y="402093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603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72" tIns="27175" rIns="54372" bIns="2717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246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73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787" tIns="37902" rIns="75787" bIns="3790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2469" name="Группа 1"/>
          <p:cNvGrpSpPr>
            <a:grpSpLocks/>
          </p:cNvGrpSpPr>
          <p:nvPr/>
        </p:nvGrpSpPr>
        <p:grpSpPr bwMode="auto">
          <a:xfrm>
            <a:off x="346075" y="1144588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6828"/>
              <a:ext cx="1555956" cy="16553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16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grpSp>
          <p:nvGrpSpPr>
            <p:cNvPr id="62497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0752"/>
                <a:ext cx="1071220" cy="165538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9" y="2003778"/>
                <a:ext cx="784912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4" y="2458621"/>
                <a:ext cx="1084853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572"/>
                <a:ext cx="788808" cy="165538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7858"/>
                <a:ext cx="1190029" cy="181009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2365"/>
                <a:ext cx="640784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781"/>
                <a:ext cx="909564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433"/>
                <a:ext cx="905667" cy="165538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759"/>
                <a:ext cx="1084854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0997"/>
                <a:ext cx="1084853" cy="165539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7" y="3210504"/>
                <a:ext cx="1567877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4" y="3837073"/>
                <a:ext cx="1073168" cy="165538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289"/>
                <a:ext cx="915406" cy="181008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9047"/>
                <a:ext cx="942674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7" y="4514696"/>
                <a:ext cx="1244562" cy="181008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3" y="4398665"/>
                <a:ext cx="1071220" cy="165539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251692"/>
                <a:ext cx="1532818" cy="181008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5280"/>
                <a:ext cx="1086801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0818"/>
                <a:ext cx="1086801" cy="165539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9047"/>
                <a:ext cx="1086801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3" y="5077835"/>
                <a:ext cx="642732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7" y="4358440"/>
                <a:ext cx="786860" cy="165539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445"/>
                <a:ext cx="1445173" cy="165539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8" y="2198710"/>
                <a:ext cx="1188080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4" y="3841714"/>
                <a:ext cx="784913" cy="165539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5" y="4322858"/>
                <a:ext cx="784912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9136"/>
                <a:ext cx="784912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7858"/>
                <a:ext cx="734273" cy="181009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317"/>
                <a:ext cx="831656" cy="165538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6" y="4929315"/>
                <a:ext cx="1096540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0795"/>
                <a:ext cx="1355580" cy="181008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603"/>
                <a:ext cx="958255" cy="329529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297"/>
                <a:ext cx="1706161" cy="165539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244"/>
                <a:ext cx="1826917" cy="181008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656"/>
                <a:ext cx="1398429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530"/>
                <a:ext cx="915406" cy="165538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6" y="5195414"/>
                <a:ext cx="1244564" cy="163991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7" y="1904764"/>
                <a:ext cx="605727" cy="165539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1" y="4062948"/>
                <a:ext cx="1567877" cy="165538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9" y="4457454"/>
                <a:ext cx="773225" cy="165539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29" y="5820436"/>
                <a:ext cx="638837" cy="181008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460"/>
                <a:ext cx="1024476" cy="329529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68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2470" name="Группа 101"/>
          <p:cNvGrpSpPr>
            <a:grpSpLocks/>
          </p:cNvGrpSpPr>
          <p:nvPr/>
        </p:nvGrpSpPr>
        <p:grpSpPr bwMode="auto">
          <a:xfrm>
            <a:off x="9867900" y="789003"/>
            <a:ext cx="2216150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8" y="1768490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55" y="2066940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8" y="208281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25" tIns="37924" rIns="75825" bIns="3792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8" y="123826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05" y="1495440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30" y="1466865"/>
            <a:ext cx="1573213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9" name="Группа 101"/>
          <p:cNvGrpSpPr>
            <a:grpSpLocks/>
          </p:cNvGrpSpPr>
          <p:nvPr/>
        </p:nvGrpSpPr>
        <p:grpSpPr bwMode="auto">
          <a:xfrm>
            <a:off x="9818688" y="2446353"/>
            <a:ext cx="2265362" cy="3030537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0" name="Прямоугольник 6"/>
          <p:cNvSpPr>
            <a:spLocks noChangeArrowheads="1"/>
          </p:cNvSpPr>
          <p:nvPr/>
        </p:nvSpPr>
        <p:spPr bwMode="auto">
          <a:xfrm>
            <a:off x="9875868" y="2895615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94" tIns="45032" rIns="90094" bIns="45032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38" y="5291153"/>
            <a:ext cx="74136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6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grpSp>
        <p:nvGrpSpPr>
          <p:cNvPr id="62482" name="Группа 234"/>
          <p:cNvGrpSpPr>
            <a:grpSpLocks/>
          </p:cNvGrpSpPr>
          <p:nvPr/>
        </p:nvGrpSpPr>
        <p:grpSpPr bwMode="auto">
          <a:xfrm>
            <a:off x="9867900" y="5772150"/>
            <a:ext cx="2216150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88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3" y="6062678"/>
            <a:ext cx="1916112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59" tIns="38038" rIns="76059" bIns="3803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3491" name="Группа 101"/>
          <p:cNvGrpSpPr>
            <a:grpSpLocks/>
          </p:cNvGrpSpPr>
          <p:nvPr/>
        </p:nvGrpSpPr>
        <p:grpSpPr bwMode="auto">
          <a:xfrm>
            <a:off x="9861580" y="2393965"/>
            <a:ext cx="2265363" cy="3324225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1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92" name="Заголовок 1"/>
          <p:cNvSpPr txBox="1">
            <a:spLocks/>
          </p:cNvSpPr>
          <p:nvPr/>
        </p:nvSpPr>
        <p:spPr bwMode="auto">
          <a:xfrm>
            <a:off x="-11113" y="1603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72" tIns="27175" rIns="54372" bIns="2717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349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73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943" tIns="37982" rIns="75943" bIns="3798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4" name="Группа 1"/>
          <p:cNvGrpSpPr>
            <a:grpSpLocks/>
          </p:cNvGrpSpPr>
          <p:nvPr/>
        </p:nvGrpSpPr>
        <p:grpSpPr bwMode="auto">
          <a:xfrm>
            <a:off x="425450" y="908065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60130"/>
              <a:ext cx="1072242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2" y="2002598"/>
              <a:ext cx="786049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5981"/>
              <a:ext cx="1084002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3" y="2669151"/>
              <a:ext cx="786050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29159"/>
              <a:ext cx="1189854" cy="186125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80" y="3679319"/>
              <a:ext cx="639032" cy="170218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1082"/>
              <a:ext cx="913464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5" y="2796416"/>
              <a:ext cx="907584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6" y="3711135"/>
              <a:ext cx="1085963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2" y="3849537"/>
              <a:ext cx="1084002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8" y="3208437"/>
              <a:ext cx="1570137" cy="170218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810"/>
              <a:ext cx="1072242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5" y="2669151"/>
              <a:ext cx="915424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6" y="2945953"/>
              <a:ext cx="942868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7" y="4512907"/>
              <a:ext cx="1244741" cy="184535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6778"/>
              <a:ext cx="1070281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29" y="4259967"/>
              <a:ext cx="1323151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5" y="2821869"/>
              <a:ext cx="1085963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1" y="2988904"/>
              <a:ext cx="1087924" cy="170218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3" y="3636367"/>
              <a:ext cx="1085963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6056"/>
              <a:ext cx="642953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462"/>
              <a:ext cx="784089" cy="18453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4" y="4520861"/>
              <a:ext cx="1444683" cy="37066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5138"/>
              <a:ext cx="911504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8724"/>
              <a:ext cx="1491729" cy="186125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7" y="3839992"/>
              <a:ext cx="786050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1" y="4320419"/>
              <a:ext cx="786049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9110"/>
              <a:ext cx="784089" cy="184535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59" y="2553021"/>
              <a:ext cx="733123" cy="184535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6" y="4905839"/>
              <a:ext cx="1556416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9" y="1477629"/>
              <a:ext cx="831134" cy="170218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7" y="4928110"/>
              <a:ext cx="1095765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290"/>
              <a:ext cx="1356474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6477"/>
              <a:ext cx="960509" cy="340435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373"/>
              <a:ext cx="1705393" cy="17021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8006"/>
              <a:ext cx="1826927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7" y="3217982"/>
              <a:ext cx="1399599" cy="18612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9" y="5130144"/>
              <a:ext cx="915424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231"/>
              <a:ext cx="1244742" cy="18612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3" y="1903968"/>
              <a:ext cx="607669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6" y="4062706"/>
              <a:ext cx="1568178" cy="16862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637"/>
              <a:ext cx="772328" cy="170218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6921"/>
              <a:ext cx="639032" cy="170218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2" y="2187133"/>
              <a:ext cx="1023236" cy="33884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4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63702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9813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39813"/>
              <a:r>
                <a:rPr lang="ru-RU" altLang="ru-RU" sz="1700" b="1" dirty="0" smtClean="0">
                  <a:solidFill>
                    <a:srgbClr val="FF0000"/>
                  </a:solidFill>
                </a:rPr>
                <a:t>22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случая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3495" name="Группа 101"/>
          <p:cNvGrpSpPr>
            <a:grpSpLocks/>
          </p:cNvGrpSpPr>
          <p:nvPr/>
        </p:nvGrpSpPr>
        <p:grpSpPr bwMode="auto">
          <a:xfrm>
            <a:off x="9867930" y="789003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8" y="1768490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55" y="2066940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8" y="208281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25" tIns="37924" rIns="75825" bIns="3792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8" y="1238265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09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05" y="1495440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9" tIns="37910" rIns="75809" bIns="3791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30" y="1466865"/>
            <a:ext cx="1573213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4" name="Группа 234"/>
          <p:cNvGrpSpPr>
            <a:grpSpLocks/>
          </p:cNvGrpSpPr>
          <p:nvPr/>
        </p:nvGrpSpPr>
        <p:grpSpPr bwMode="auto">
          <a:xfrm>
            <a:off x="9861580" y="5772150"/>
            <a:ext cx="2270125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1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3505" name="Прямоугольник 237"/>
          <p:cNvSpPr>
            <a:spLocks noChangeArrowheads="1"/>
          </p:cNvSpPr>
          <p:nvPr/>
        </p:nvSpPr>
        <p:spPr bwMode="auto">
          <a:xfrm>
            <a:off x="10210830" y="6045200"/>
            <a:ext cx="21320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787" tIns="37902" rIns="75787" bIns="3790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904413" y="2516203"/>
            <a:ext cx="2214562" cy="3230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94" tIns="45032" rIns="90094" bIns="45032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7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800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 bwMode="auto">
          <a:xfrm>
            <a:off x="1904207" y="293842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4904464" y="49025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 bwMode="auto">
          <a:xfrm>
            <a:off x="8198794" y="526385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Прямоугольник 4"/>
          <p:cNvSpPr>
            <a:spLocks noChangeArrowheads="1"/>
          </p:cNvSpPr>
          <p:nvPr/>
        </p:nvSpPr>
        <p:spPr bwMode="auto">
          <a:xfrm>
            <a:off x="5" y="15"/>
            <a:ext cx="12190413" cy="6270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91" tIns="27486" rIns="54991" bIns="27486" anchor="ctr"/>
          <a:lstStyle/>
          <a:p>
            <a:pPr algn="ctr" defTabSz="1063625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3625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399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93" y="765190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39940" name="Rectangle 58"/>
          <p:cNvSpPr>
            <a:spLocks noChangeArrowheads="1"/>
          </p:cNvSpPr>
          <p:nvPr/>
        </p:nvSpPr>
        <p:spPr bwMode="auto">
          <a:xfrm>
            <a:off x="152405" y="1241440"/>
            <a:ext cx="11885613" cy="2340754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8002" tIns="43970" rIns="88002" bIns="43970"/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</a:t>
            </a: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метеорологических явлений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с 10 часов 20 апреля до 18 часов 21 апреля  2022 </a:t>
            </a:r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года</a:t>
            </a:r>
          </a:p>
          <a:p>
            <a:pPr algn="ctr"/>
            <a:endParaRPr lang="ru-RU" sz="2000" dirty="0" smtClean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indent="361950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На территории Республики Татарстан местами ожидаются:</a:t>
            </a:r>
          </a:p>
          <a:p>
            <a:pPr indent="361950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днём и вечером 20, ночью - утром 21 апреля  туман с ухудшением видимости до 500 м и менее;</a:t>
            </a:r>
          </a:p>
          <a:p>
            <a:pPr indent="361950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утром и днем 21 апреля сильный северо-восточный ветер порывами до 15 м/с (и в г. Казани).</a:t>
            </a:r>
          </a:p>
          <a:p>
            <a:pPr algn="just"/>
            <a:r>
              <a:rPr lang="ru-RU" sz="2000" dirty="0">
                <a:solidFill>
                  <a:srgbClr val="000000"/>
                </a:solidFill>
                <a:cs typeface="Times New Roman" pitchFamily="18" charset="0"/>
              </a:rPr>
              <a:t> </a:t>
            </a:r>
            <a:endParaRPr lang="ru-RU" sz="1500" dirty="0">
              <a:solidFill>
                <a:srgbClr val="000000"/>
              </a:solidFill>
              <a:cs typeface="Times New Roman" pitchFamily="18" charset="0"/>
            </a:endParaRPr>
          </a:p>
          <a:p>
            <a:pPr algn="just"/>
            <a:endParaRPr lang="ru-RU" sz="1500" dirty="0">
              <a:solidFill>
                <a:srgbClr val="0070C0"/>
              </a:solidFill>
              <a:cs typeface="Times New Roman" pitchFamily="18" charset="0"/>
            </a:endParaRPr>
          </a:p>
          <a:p>
            <a:pPr algn="just"/>
            <a:r>
              <a:rPr lang="ru-RU" sz="2000" dirty="0">
                <a:solidFill>
                  <a:srgbClr val="000000"/>
                </a:solidFill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Заголовок 1"/>
          <p:cNvSpPr txBox="1">
            <a:spLocks/>
          </p:cNvSpPr>
          <p:nvPr/>
        </p:nvSpPr>
        <p:spPr bwMode="auto">
          <a:xfrm>
            <a:off x="-11113" y="1603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04" tIns="27542" rIns="55104" bIns="27542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409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73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87" tIns="38552" rIns="77087" bIns="3855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409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88" y="6365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87" tIns="38552" rIns="77087" bIns="3855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40965" name="Группа 1"/>
          <p:cNvGrpSpPr>
            <a:grpSpLocks/>
          </p:cNvGrpSpPr>
          <p:nvPr/>
        </p:nvGrpSpPr>
        <p:grpSpPr bwMode="auto">
          <a:xfrm>
            <a:off x="396905" y="701690"/>
            <a:ext cx="9275763" cy="5845175"/>
            <a:chOff x="397579" y="700930"/>
            <a:chExt cx="11482935" cy="5845305"/>
          </a:xfrm>
        </p:grpSpPr>
        <p:pic>
          <p:nvPicPr>
            <p:cNvPr id="40985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013"/>
              <a:ext cx="904013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9" y="2653598"/>
              <a:ext cx="786099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401"/>
              <a:ext cx="60529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8" y="3690259"/>
              <a:ext cx="640670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4" y="2806002"/>
              <a:ext cx="904013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6936"/>
              <a:ext cx="108481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652"/>
              <a:ext cx="1279375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7" y="3820437"/>
              <a:ext cx="1071060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830"/>
              <a:ext cx="941354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722"/>
              <a:ext cx="1322610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57395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002"/>
              <a:ext cx="1086782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1" y="3066358"/>
              <a:ext cx="108481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7" y="5059510"/>
              <a:ext cx="640670" cy="1079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2" y="4399887"/>
              <a:ext cx="788064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7" y="4387983"/>
              <a:ext cx="786099" cy="1079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680"/>
              <a:ext cx="1444457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204"/>
              <a:ext cx="1244002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468"/>
              <a:ext cx="911874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3985"/>
              <a:ext cx="1188975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1" y="3902989"/>
              <a:ext cx="786099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398"/>
              <a:ext cx="788064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5972"/>
              <a:ext cx="735002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184"/>
              <a:ext cx="1552545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360"/>
              <a:ext cx="833264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074"/>
              <a:ext cx="1096607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3" y="3391803"/>
              <a:ext cx="1356020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3" y="5779456"/>
              <a:ext cx="984588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2" y="1815380"/>
              <a:ext cx="96100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416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2" y="3514043"/>
              <a:ext cx="1703869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192"/>
              <a:ext cx="1025859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5" y="2782189"/>
              <a:ext cx="1827679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6" y="3088583"/>
              <a:ext cx="1399255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138"/>
              <a:ext cx="1086781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640"/>
              <a:ext cx="1188973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176"/>
              <a:ext cx="1206661" cy="21590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215"/>
              <a:ext cx="1086781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5926"/>
              <a:ext cx="108481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5" y="4813441"/>
              <a:ext cx="1086781" cy="1079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824"/>
              <a:ext cx="1084816" cy="1079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240"/>
              <a:ext cx="1084816" cy="1079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06002"/>
              <a:ext cx="3767377" cy="1363693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>
                  <a:solidFill>
                    <a:srgbClr val="002060"/>
                  </a:solidFill>
                </a:rPr>
                <a:t>-</a:t>
              </a:r>
              <a:r>
                <a:rPr lang="ru-RU" sz="3500" b="1" dirty="0" smtClean="0">
                  <a:solidFill>
                    <a:srgbClr val="002060"/>
                  </a:solidFill>
                </a:rPr>
                <a:t>1…+3</a:t>
              </a:r>
              <a:endParaRPr lang="ru-RU" sz="3500" b="1" dirty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+7…+11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78547" y="3542618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0966" name="Группа 234"/>
          <p:cNvGrpSpPr>
            <a:grpSpLocks/>
          </p:cNvGrpSpPr>
          <p:nvPr/>
        </p:nvGrpSpPr>
        <p:grpSpPr bwMode="auto">
          <a:xfrm>
            <a:off x="9867930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0984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5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409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30" y="4918075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0968" name="Группа 101"/>
          <p:cNvGrpSpPr>
            <a:grpSpLocks/>
          </p:cNvGrpSpPr>
          <p:nvPr/>
        </p:nvGrpSpPr>
        <p:grpSpPr bwMode="auto">
          <a:xfrm>
            <a:off x="9867930" y="687388"/>
            <a:ext cx="2263775" cy="2165350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098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3" y="1601788"/>
            <a:ext cx="292100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27" tIns="38368" rIns="76727" bIns="3836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8"/>
            <a:ext cx="1757362" cy="4302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3" y="2424128"/>
            <a:ext cx="285750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27" tIns="38368" rIns="76727" bIns="3836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3" y="2414588"/>
            <a:ext cx="1695450" cy="28733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3" y="1103313"/>
            <a:ext cx="292100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43" tIns="38378" rIns="76743" bIns="3837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8"/>
            <a:ext cx="1757362" cy="4302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35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38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27" tIns="38368" rIns="76727" bIns="3836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88" y="2039953"/>
            <a:ext cx="1776412" cy="28733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7" name="Прямоугольник 116"/>
          <p:cNvSpPr/>
          <p:nvPr/>
        </p:nvSpPr>
        <p:spPr bwMode="auto">
          <a:xfrm>
            <a:off x="3710018" y="4327525"/>
            <a:ext cx="3043237" cy="1394619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1" tIns="38576" rIns="77131" bIns="38576" anchor="ctr"/>
          <a:lstStyle/>
          <a:p>
            <a:pPr algn="ctr">
              <a:spcBef>
                <a:spcPts val="0"/>
              </a:spcBef>
              <a:defRPr/>
            </a:pPr>
            <a:r>
              <a:rPr lang="ru-RU" sz="3500" b="1" dirty="0" smtClean="0">
                <a:solidFill>
                  <a:srgbClr val="002060"/>
                </a:solidFill>
              </a:rPr>
              <a:t>+1…+3</a:t>
            </a:r>
            <a:endParaRPr lang="ru-RU" sz="3500" b="1" dirty="0" smtClean="0">
              <a:solidFill>
                <a:srgbClr val="002060"/>
              </a:solidFill>
            </a:endParaRPr>
          </a:p>
          <a:p>
            <a:pPr algn="ctr">
              <a:spcBef>
                <a:spcPts val="0"/>
              </a:spcBef>
              <a:defRPr/>
            </a:pPr>
            <a:r>
              <a:rPr lang="ru-RU" sz="3500" b="1" dirty="0" smtClean="0">
                <a:solidFill>
                  <a:srgbClr val="FF0000"/>
                </a:solidFill>
              </a:rPr>
              <a:t>+</a:t>
            </a:r>
            <a:r>
              <a:rPr lang="ru-RU" sz="3500" b="1" dirty="0" smtClean="0">
                <a:solidFill>
                  <a:srgbClr val="FF0000"/>
                </a:solidFill>
              </a:rPr>
              <a:t>9…+12</a:t>
            </a:r>
          </a:p>
        </p:txBody>
      </p:sp>
      <p:cxnSp>
        <p:nvCxnSpPr>
          <p:cNvPr id="137" name="Прямая соединительная линия 136"/>
          <p:cNvCxnSpPr/>
          <p:nvPr/>
        </p:nvCxnSpPr>
        <p:spPr bwMode="auto">
          <a:xfrm>
            <a:off x="3737005" y="5106194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34" name="Прямоугольник 133"/>
          <p:cNvSpPr/>
          <p:nvPr/>
        </p:nvSpPr>
        <p:spPr>
          <a:xfrm>
            <a:off x="6095919" y="809613"/>
            <a:ext cx="3500521" cy="50914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400" b="1" dirty="0">
                <a:solidFill>
                  <a:srgbClr val="000000"/>
                </a:solidFill>
              </a:rPr>
              <a:t>Туман с ухудшением видимости до 500 метров и менее </a:t>
            </a:r>
          </a:p>
        </p:txBody>
      </p:sp>
      <p:pic>
        <p:nvPicPr>
          <p:cNvPr id="135" name="Picture 2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545" y="796729"/>
            <a:ext cx="329579" cy="326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0" name="Прямоугольник 159"/>
          <p:cNvSpPr/>
          <p:nvPr/>
        </p:nvSpPr>
        <p:spPr bwMode="auto">
          <a:xfrm>
            <a:off x="5795283" y="2828130"/>
            <a:ext cx="3043237" cy="1363664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1" tIns="38576" rIns="77131" bIns="38576" anchor="ctr"/>
          <a:lstStyle/>
          <a:p>
            <a:pPr algn="ctr">
              <a:spcBef>
                <a:spcPts val="0"/>
              </a:spcBef>
              <a:defRPr/>
            </a:pPr>
            <a:r>
              <a:rPr lang="ru-RU" sz="3500" b="1" dirty="0" smtClean="0">
                <a:solidFill>
                  <a:srgbClr val="002060"/>
                </a:solidFill>
              </a:rPr>
              <a:t>-2…+3</a:t>
            </a:r>
            <a:endParaRPr lang="ru-RU" sz="3500" b="1" dirty="0" smtClean="0">
              <a:solidFill>
                <a:srgbClr val="002060"/>
              </a:solidFill>
            </a:endParaRPr>
          </a:p>
          <a:p>
            <a:pPr algn="ctr">
              <a:spcBef>
                <a:spcPts val="0"/>
              </a:spcBef>
              <a:defRPr/>
            </a:pPr>
            <a:r>
              <a:rPr lang="ru-RU" sz="3500" b="1" dirty="0" smtClean="0">
                <a:solidFill>
                  <a:srgbClr val="FF0000"/>
                </a:solidFill>
              </a:rPr>
              <a:t>+</a:t>
            </a:r>
            <a:r>
              <a:rPr lang="ru-RU" sz="3500" b="1" dirty="0" smtClean="0">
                <a:solidFill>
                  <a:srgbClr val="FF0000"/>
                </a:solidFill>
              </a:rPr>
              <a:t>8…+</a:t>
            </a:r>
            <a:r>
              <a:rPr lang="ru-RU" sz="3500" b="1" dirty="0" smtClean="0">
                <a:solidFill>
                  <a:srgbClr val="FF0000"/>
                </a:solidFill>
              </a:rPr>
              <a:t>12</a:t>
            </a:r>
            <a:endParaRPr lang="ru-RU" sz="3500" b="1" dirty="0" smtClean="0">
              <a:solidFill>
                <a:srgbClr val="FF0000"/>
              </a:solidFill>
            </a:endParaRPr>
          </a:p>
        </p:txBody>
      </p:sp>
      <p:cxnSp>
        <p:nvCxnSpPr>
          <p:cNvPr id="161" name="Прямая соединительная линия 160"/>
          <p:cNvCxnSpPr/>
          <p:nvPr/>
        </p:nvCxnSpPr>
        <p:spPr bwMode="auto">
          <a:xfrm>
            <a:off x="5822270" y="3580606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6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9081" y="1314234"/>
            <a:ext cx="353437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Прямоугольник 109"/>
          <p:cNvSpPr>
            <a:spLocks noChangeArrowheads="1"/>
          </p:cNvSpPr>
          <p:nvPr/>
        </p:nvSpPr>
        <p:spPr bwMode="auto">
          <a:xfrm>
            <a:off x="6085044" y="1320546"/>
            <a:ext cx="3511396" cy="27403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8016" tIns="29010" rIns="58016" bIns="29010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Ветер порывами </a:t>
            </a:r>
            <a:r>
              <a:rPr lang="ru-RU" sz="1400" b="1" dirty="0">
                <a:solidFill>
                  <a:srgbClr val="000000"/>
                </a:solidFill>
              </a:rPr>
              <a:t>до </a:t>
            </a:r>
            <a:r>
              <a:rPr lang="ru-RU" sz="1400" b="1" dirty="0" smtClean="0">
                <a:solidFill>
                  <a:srgbClr val="000000"/>
                </a:solidFill>
              </a:rPr>
              <a:t>15 </a:t>
            </a:r>
            <a:r>
              <a:rPr lang="ru-RU" sz="1400" b="1" dirty="0">
                <a:solidFill>
                  <a:srgbClr val="000000"/>
                </a:solidFill>
              </a:rPr>
              <a:t>м/с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38"/>
            <a:ext cx="2273300" cy="1174750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9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0" y="22225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4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8575"/>
            <a:ext cx="541338" cy="403225"/>
            <a:chOff x="8738280" y="-31938"/>
            <a:chExt cx="405720" cy="408349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3600">
                <a:defRPr/>
              </a:pPr>
              <a:endParaRPr lang="ru-RU" sz="38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1938"/>
              <a:ext cx="143965" cy="326358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4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78" tIns="27574" rIns="55178" bIns="27574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4125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4125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25" y="809625"/>
            <a:ext cx="9399588" cy="5832475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0170"/>
                <a:ext cx="706880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498619"/>
                <a:ext cx="519916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5649756" y="3015489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8089"/>
                <a:ext cx="51863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3169"/>
                <a:ext cx="39954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0164"/>
                <a:ext cx="78371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7835"/>
                <a:ext cx="42131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1854"/>
                <a:ext cx="601873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8398"/>
                <a:ext cx="598031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6348"/>
                <a:ext cx="71584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5763"/>
                <a:ext cx="843902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2075"/>
                <a:ext cx="70816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2516"/>
                <a:ext cx="60315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7066"/>
                <a:ext cx="621082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5570"/>
                <a:ext cx="82085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0554"/>
                <a:ext cx="706880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499225"/>
                <a:ext cx="964278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3227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0316"/>
                <a:ext cx="71584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4801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8" y="5250149"/>
                <a:ext cx="42131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0586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0834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7706"/>
                <a:ext cx="1062882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8167"/>
                <a:ext cx="820852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5" y="5389467"/>
                <a:ext cx="603154" cy="9334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69672"/>
                <a:ext cx="78243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4521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7738"/>
                <a:ext cx="51991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89788"/>
                <a:ext cx="51991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4250"/>
                <a:ext cx="484059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8881"/>
                <a:ext cx="102446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1811"/>
                <a:ext cx="548088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19190"/>
                <a:ext cx="724809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1088"/>
                <a:ext cx="89512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2652"/>
                <a:ext cx="649254" cy="9334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2490"/>
                <a:ext cx="632607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6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59756"/>
                <a:ext cx="1125631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2889"/>
                <a:ext cx="676147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6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3073"/>
                <a:ext cx="1205027" cy="149071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6384"/>
                <a:ext cx="924579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0831"/>
                <a:ext cx="60187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1178"/>
                <a:ext cx="71584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78207"/>
              <a:ext cx="1207392" cy="215883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6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 defTabSz="5526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00" y="788988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07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8" y="1768475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25" y="206692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8" y="208280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07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17" tIns="38367" rIns="76717" bIns="3836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8" y="123825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092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75" y="149542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00" y="1466850"/>
            <a:ext cx="1573213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3" y="5791200"/>
            <a:ext cx="1916112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77" tIns="38348" rIns="76677" bIns="38348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13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2988" y="2668588"/>
            <a:ext cx="2151062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89" tIns="35889" rIns="35889" bIns="35889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  <a:cs typeface="Arial" charset="0"/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241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9081" y="1143794"/>
            <a:ext cx="353437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2" name="Прямоугольник 109"/>
          <p:cNvSpPr>
            <a:spLocks noChangeArrowheads="1"/>
          </p:cNvSpPr>
          <p:nvPr/>
        </p:nvSpPr>
        <p:spPr bwMode="auto">
          <a:xfrm>
            <a:off x="6085044" y="1150106"/>
            <a:ext cx="3511396" cy="27403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8016" tIns="29010" rIns="58016" bIns="29010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Ветер порывами </a:t>
            </a:r>
            <a:r>
              <a:rPr lang="ru-RU" sz="1400" b="1" dirty="0">
                <a:solidFill>
                  <a:srgbClr val="000000"/>
                </a:solidFill>
              </a:rPr>
              <a:t>до </a:t>
            </a:r>
            <a:r>
              <a:rPr lang="ru-RU" sz="1400" b="1" dirty="0" smtClean="0">
                <a:solidFill>
                  <a:srgbClr val="000000"/>
                </a:solidFill>
              </a:rPr>
              <a:t>15 </a:t>
            </a:r>
            <a:r>
              <a:rPr lang="ru-RU" sz="1400" b="1" dirty="0">
                <a:solidFill>
                  <a:srgbClr val="000000"/>
                </a:solidFill>
              </a:rPr>
              <a:t>м/с</a:t>
            </a:r>
          </a:p>
        </p:txBody>
      </p:sp>
    </p:spTree>
    <p:extLst>
      <p:ext uri="{BB962C8B-B14F-4D97-AF65-F5344CB8AC3E}">
        <p14:creationId xmlns:p14="http://schemas.microsoft.com/office/powerpoint/2010/main" val="2480918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91" y="597205"/>
            <a:ext cx="12107122" cy="624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" name="Группа 2"/>
          <p:cNvGrpSpPr/>
          <p:nvPr/>
        </p:nvGrpSpPr>
        <p:grpSpPr>
          <a:xfrm>
            <a:off x="9588723" y="3512912"/>
            <a:ext cx="2819923" cy="3269682"/>
            <a:chOff x="9588723" y="3512912"/>
            <a:chExt cx="2819923" cy="3269682"/>
          </a:xfrm>
        </p:grpSpPr>
        <p:grpSp>
          <p:nvGrpSpPr>
            <p:cNvPr id="340" name="Группа 339"/>
            <p:cNvGrpSpPr/>
            <p:nvPr/>
          </p:nvGrpSpPr>
          <p:grpSpPr>
            <a:xfrm>
              <a:off x="9588723" y="3512912"/>
              <a:ext cx="2819923" cy="3269682"/>
              <a:chOff x="6897576" y="4118002"/>
              <a:chExt cx="2651214" cy="2728244"/>
            </a:xfrm>
          </p:grpSpPr>
          <p:sp>
            <p:nvSpPr>
              <p:cNvPr id="343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6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500" b="0" kern="0" dirty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349" name="Группа 1145"/>
              <p:cNvGrpSpPr/>
              <p:nvPr/>
            </p:nvGrpSpPr>
            <p:grpSpPr>
              <a:xfrm>
                <a:off x="6897576" y="4118002"/>
                <a:ext cx="2651214" cy="2728244"/>
                <a:chOff x="6759625" y="3767480"/>
                <a:chExt cx="2470803" cy="3072699"/>
              </a:xfrm>
            </p:grpSpPr>
            <p:sp>
              <p:nvSpPr>
                <p:cNvPr id="354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767480"/>
                  <a:ext cx="2134158" cy="3072699"/>
                </a:xfrm>
                <a:prstGeom prst="rect">
                  <a:avLst/>
                </a:prstGeom>
                <a:solidFill>
                  <a:sysClr val="window" lastClr="FFFFFF"/>
                </a:solidFill>
                <a:ln w="19050">
                  <a:solidFill>
                    <a:sysClr val="windowText" lastClr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kern="0" dirty="0">
                    <a:solidFill>
                      <a:srgbClr val="000000"/>
                    </a:solidFill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35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19828" y="6335775"/>
                  <a:ext cx="1833906" cy="2098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</a:rPr>
                    <a:t> - прогноз нарушения </a:t>
                  </a:r>
                  <a:r>
                    <a:rPr lang="ru-RU" altLang="ru-RU" sz="800" b="0" kern="0" dirty="0" smtClean="0">
                      <a:solidFill>
                        <a:srgbClr val="000000"/>
                      </a:solidFill>
                    </a:rPr>
                    <a:t>ЛЭП </a:t>
                  </a:r>
                  <a:r>
                    <a:rPr lang="ru-RU" altLang="ru-RU" sz="800" b="0" kern="0" dirty="0">
                      <a:solidFill>
                        <a:srgbClr val="000000"/>
                      </a:solidFill>
                    </a:rPr>
                    <a:t>(УГМС)</a:t>
                  </a:r>
                </a:p>
              </p:txBody>
            </p:sp>
            <p:sp>
              <p:nvSpPr>
                <p:cNvPr id="35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74325" y="3858492"/>
                  <a:ext cx="1606383" cy="2098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i="1" kern="0" dirty="0">
                      <a:solidFill>
                        <a:srgbClr val="000000"/>
                      </a:solidFill>
                    </a:rPr>
                    <a:t>Условные обозначения</a:t>
                  </a:r>
                </a:p>
              </p:txBody>
            </p:sp>
            <p:sp>
              <p:nvSpPr>
                <p:cNvPr id="3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8"/>
                  <a:ext cx="1609849" cy="2098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b="0" kern="0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59" name="Полилиния 358"/>
                <p:cNvSpPr/>
                <p:nvPr/>
              </p:nvSpPr>
              <p:spPr>
                <a:xfrm>
                  <a:off x="6912811" y="6381276"/>
                  <a:ext cx="324905" cy="204788"/>
                </a:xfrm>
                <a:custGeom>
                  <a:avLst/>
                  <a:gdLst>
                    <a:gd name="connsiteX0" fmla="*/ 42863 w 324905"/>
                    <a:gd name="connsiteY0" fmla="*/ 28575 h 204788"/>
                    <a:gd name="connsiteX1" fmla="*/ 47625 w 324905"/>
                    <a:gd name="connsiteY1" fmla="*/ 4763 h 204788"/>
                    <a:gd name="connsiteX2" fmla="*/ 61913 w 324905"/>
                    <a:gd name="connsiteY2" fmla="*/ 0 h 204788"/>
                    <a:gd name="connsiteX3" fmla="*/ 95250 w 324905"/>
                    <a:gd name="connsiteY3" fmla="*/ 4763 h 204788"/>
                    <a:gd name="connsiteX4" fmla="*/ 200025 w 324905"/>
                    <a:gd name="connsiteY4" fmla="*/ 9525 h 204788"/>
                    <a:gd name="connsiteX5" fmla="*/ 252413 w 324905"/>
                    <a:gd name="connsiteY5" fmla="*/ 14288 h 204788"/>
                    <a:gd name="connsiteX6" fmla="*/ 280988 w 324905"/>
                    <a:gd name="connsiteY6" fmla="*/ 23813 h 204788"/>
                    <a:gd name="connsiteX7" fmla="*/ 285750 w 324905"/>
                    <a:gd name="connsiteY7" fmla="*/ 52388 h 204788"/>
                    <a:gd name="connsiteX8" fmla="*/ 300038 w 324905"/>
                    <a:gd name="connsiteY8" fmla="*/ 57150 h 204788"/>
                    <a:gd name="connsiteX9" fmla="*/ 314325 w 324905"/>
                    <a:gd name="connsiteY9" fmla="*/ 66675 h 204788"/>
                    <a:gd name="connsiteX10" fmla="*/ 323850 w 324905"/>
                    <a:gd name="connsiteY10" fmla="*/ 80963 h 204788"/>
                    <a:gd name="connsiteX11" fmla="*/ 319088 w 324905"/>
                    <a:gd name="connsiteY11" fmla="*/ 180975 h 204788"/>
                    <a:gd name="connsiteX12" fmla="*/ 300038 w 324905"/>
                    <a:gd name="connsiteY12" fmla="*/ 185738 h 204788"/>
                    <a:gd name="connsiteX13" fmla="*/ 228600 w 324905"/>
                    <a:gd name="connsiteY13" fmla="*/ 190500 h 204788"/>
                    <a:gd name="connsiteX14" fmla="*/ 209550 w 324905"/>
                    <a:gd name="connsiteY14" fmla="*/ 195263 h 204788"/>
                    <a:gd name="connsiteX15" fmla="*/ 185738 w 324905"/>
                    <a:gd name="connsiteY15" fmla="*/ 200025 h 204788"/>
                    <a:gd name="connsiteX16" fmla="*/ 171450 w 324905"/>
                    <a:gd name="connsiteY16" fmla="*/ 204788 h 204788"/>
                    <a:gd name="connsiteX17" fmla="*/ 152400 w 324905"/>
                    <a:gd name="connsiteY17" fmla="*/ 190500 h 204788"/>
                    <a:gd name="connsiteX18" fmla="*/ 138113 w 324905"/>
                    <a:gd name="connsiteY18" fmla="*/ 180975 h 204788"/>
                    <a:gd name="connsiteX19" fmla="*/ 123825 w 324905"/>
                    <a:gd name="connsiteY19" fmla="*/ 166688 h 204788"/>
                    <a:gd name="connsiteX20" fmla="*/ 95250 w 324905"/>
                    <a:gd name="connsiteY20" fmla="*/ 152400 h 204788"/>
                    <a:gd name="connsiteX21" fmla="*/ 42863 w 324905"/>
                    <a:gd name="connsiteY21" fmla="*/ 147638 h 204788"/>
                    <a:gd name="connsiteX22" fmla="*/ 14288 w 324905"/>
                    <a:gd name="connsiteY22" fmla="*/ 133350 h 204788"/>
                    <a:gd name="connsiteX23" fmla="*/ 4763 w 324905"/>
                    <a:gd name="connsiteY23" fmla="*/ 119063 h 204788"/>
                    <a:gd name="connsiteX24" fmla="*/ 0 w 324905"/>
                    <a:gd name="connsiteY24" fmla="*/ 104775 h 204788"/>
                    <a:gd name="connsiteX25" fmla="*/ 19050 w 324905"/>
                    <a:gd name="connsiteY25" fmla="*/ 42863 h 204788"/>
                    <a:gd name="connsiteX26" fmla="*/ 42863 w 324905"/>
                    <a:gd name="connsiteY26" fmla="*/ 28575 h 20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24905" h="204788">
                      <a:moveTo>
                        <a:pt x="42863" y="28575"/>
                      </a:moveTo>
                      <a:cubicBezTo>
                        <a:pt x="44450" y="20638"/>
                        <a:pt x="43135" y="11498"/>
                        <a:pt x="47625" y="4763"/>
                      </a:cubicBezTo>
                      <a:cubicBezTo>
                        <a:pt x="50410" y="586"/>
                        <a:pt x="56893" y="0"/>
                        <a:pt x="61913" y="0"/>
                      </a:cubicBezTo>
                      <a:cubicBezTo>
                        <a:pt x="73138" y="0"/>
                        <a:pt x="84138" y="3175"/>
                        <a:pt x="95250" y="4763"/>
                      </a:cubicBezTo>
                      <a:cubicBezTo>
                        <a:pt x="147969" y="22336"/>
                        <a:pt x="113804" y="14914"/>
                        <a:pt x="200025" y="9525"/>
                      </a:cubicBezTo>
                      <a:cubicBezTo>
                        <a:pt x="217488" y="11113"/>
                        <a:pt x="235145" y="11241"/>
                        <a:pt x="252413" y="14288"/>
                      </a:cubicBezTo>
                      <a:cubicBezTo>
                        <a:pt x="262300" y="16033"/>
                        <a:pt x="280988" y="23813"/>
                        <a:pt x="280988" y="23813"/>
                      </a:cubicBezTo>
                      <a:cubicBezTo>
                        <a:pt x="282575" y="33338"/>
                        <a:pt x="280959" y="44004"/>
                        <a:pt x="285750" y="52388"/>
                      </a:cubicBezTo>
                      <a:cubicBezTo>
                        <a:pt x="288241" y="56747"/>
                        <a:pt x="295548" y="54905"/>
                        <a:pt x="300038" y="57150"/>
                      </a:cubicBezTo>
                      <a:cubicBezTo>
                        <a:pt x="305157" y="59710"/>
                        <a:pt x="309563" y="63500"/>
                        <a:pt x="314325" y="66675"/>
                      </a:cubicBezTo>
                      <a:cubicBezTo>
                        <a:pt x="317500" y="71438"/>
                        <a:pt x="323612" y="75244"/>
                        <a:pt x="323850" y="80963"/>
                      </a:cubicBezTo>
                      <a:cubicBezTo>
                        <a:pt x="325240" y="114309"/>
                        <a:pt x="326484" y="148430"/>
                        <a:pt x="319088" y="180975"/>
                      </a:cubicBezTo>
                      <a:cubicBezTo>
                        <a:pt x="317637" y="187358"/>
                        <a:pt x="306548" y="185053"/>
                        <a:pt x="300038" y="185738"/>
                      </a:cubicBezTo>
                      <a:cubicBezTo>
                        <a:pt x="276304" y="188236"/>
                        <a:pt x="252413" y="188913"/>
                        <a:pt x="228600" y="190500"/>
                      </a:cubicBezTo>
                      <a:cubicBezTo>
                        <a:pt x="222250" y="192088"/>
                        <a:pt x="215940" y="193843"/>
                        <a:pt x="209550" y="195263"/>
                      </a:cubicBezTo>
                      <a:cubicBezTo>
                        <a:pt x="201648" y="197019"/>
                        <a:pt x="193591" y="198062"/>
                        <a:pt x="185738" y="200025"/>
                      </a:cubicBezTo>
                      <a:cubicBezTo>
                        <a:pt x="180868" y="201243"/>
                        <a:pt x="176213" y="203200"/>
                        <a:pt x="171450" y="204788"/>
                      </a:cubicBezTo>
                      <a:cubicBezTo>
                        <a:pt x="165100" y="200025"/>
                        <a:pt x="158859" y="195114"/>
                        <a:pt x="152400" y="190500"/>
                      </a:cubicBezTo>
                      <a:cubicBezTo>
                        <a:pt x="147743" y="187173"/>
                        <a:pt x="142510" y="184639"/>
                        <a:pt x="138113" y="180975"/>
                      </a:cubicBezTo>
                      <a:cubicBezTo>
                        <a:pt x="132939" y="176663"/>
                        <a:pt x="128999" y="171000"/>
                        <a:pt x="123825" y="166688"/>
                      </a:cubicBezTo>
                      <a:cubicBezTo>
                        <a:pt x="116019" y="160183"/>
                        <a:pt x="105619" y="153881"/>
                        <a:pt x="95250" y="152400"/>
                      </a:cubicBezTo>
                      <a:cubicBezTo>
                        <a:pt x="77892" y="149920"/>
                        <a:pt x="60325" y="149225"/>
                        <a:pt x="42863" y="147638"/>
                      </a:cubicBezTo>
                      <a:cubicBezTo>
                        <a:pt x="31242" y="143764"/>
                        <a:pt x="23520" y="142582"/>
                        <a:pt x="14288" y="133350"/>
                      </a:cubicBezTo>
                      <a:cubicBezTo>
                        <a:pt x="10241" y="129303"/>
                        <a:pt x="7323" y="124182"/>
                        <a:pt x="4763" y="119063"/>
                      </a:cubicBezTo>
                      <a:cubicBezTo>
                        <a:pt x="2518" y="114573"/>
                        <a:pt x="1588" y="109538"/>
                        <a:pt x="0" y="104775"/>
                      </a:cubicBezTo>
                      <a:cubicBezTo>
                        <a:pt x="5433" y="50448"/>
                        <a:pt x="-6518" y="68431"/>
                        <a:pt x="19050" y="42863"/>
                      </a:cubicBezTo>
                      <a:lnTo>
                        <a:pt x="42863" y="28575"/>
                      </a:lnTo>
                      <a:close/>
                    </a:path>
                  </a:pathLst>
                </a:custGeom>
                <a:solidFill>
                  <a:srgbClr val="FF0000">
                    <a:alpha val="40000"/>
                  </a:srgbClr>
                </a:solidFill>
                <a:ln w="12700" cap="flat" cmpd="sng" algn="ctr">
                  <a:solidFill>
                    <a:srgbClr val="FF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800" kern="0" dirty="0">
                    <a:solidFill>
                      <a:prstClr val="white"/>
                    </a:solidFill>
                    <a:latin typeface="Calibri"/>
                    <a:cs typeface="Arial" charset="0"/>
                  </a:endParaRPr>
                </a:p>
              </p:txBody>
            </p:sp>
            <p:sp>
              <p:nvSpPr>
                <p:cNvPr id="36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99349" y="6603119"/>
                  <a:ext cx="1831079" cy="2098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36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5158805"/>
                  <a:ext cx="1896493" cy="20984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</a:rPr>
                    <a:t> - линии электропередач 110 кВт</a:t>
                  </a:r>
                </a:p>
              </p:txBody>
            </p:sp>
          </p:grpSp>
          <p:sp>
            <p:nvSpPr>
              <p:cNvPr id="345" name="Text Box 97"/>
              <p:cNvSpPr txBox="1">
                <a:spLocks noChangeArrowheads="1"/>
              </p:cNvSpPr>
              <p:nvPr/>
            </p:nvSpPr>
            <p:spPr bwMode="auto">
              <a:xfrm>
                <a:off x="7448135" y="5926907"/>
                <a:ext cx="1506131" cy="16246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</a:rPr>
                  <a:t>- количество осадков (УГМС), мм</a:t>
                </a:r>
              </a:p>
            </p:txBody>
          </p:sp>
          <p:sp>
            <p:nvSpPr>
              <p:cNvPr id="346" name="TextBox 23"/>
              <p:cNvSpPr txBox="1"/>
              <p:nvPr/>
            </p:nvSpPr>
            <p:spPr>
              <a:xfrm>
                <a:off x="7029503" y="5924852"/>
                <a:ext cx="383894" cy="205448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 smtClean="0">
                    <a:solidFill>
                      <a:srgbClr val="FFFFFF"/>
                    </a:solidFill>
                    <a:cs typeface="Arial" charset="0"/>
                  </a:rPr>
                  <a:t>1</a:t>
                </a:r>
                <a:endParaRPr lang="ru-RU" kern="0" dirty="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47" name="TextBox 23"/>
              <p:cNvSpPr txBox="1"/>
              <p:nvPr/>
            </p:nvSpPr>
            <p:spPr>
              <a:xfrm>
                <a:off x="7041092" y="6146381"/>
                <a:ext cx="372305" cy="205448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 smtClean="0">
                    <a:solidFill>
                      <a:prstClr val="black"/>
                    </a:solidFill>
                    <a:cs typeface="Arial" charset="0"/>
                  </a:rPr>
                  <a:t>15</a:t>
                </a:r>
                <a:endParaRPr lang="ru-RU" kern="0" dirty="0">
                  <a:solidFill>
                    <a:prstClr val="black"/>
                  </a:solidFill>
                  <a:cs typeface="Arial" charset="0"/>
                </a:endParaRPr>
              </a:p>
            </p:txBody>
          </p:sp>
          <p:sp>
            <p:nvSpPr>
              <p:cNvPr id="348" name="Text Box 97"/>
              <p:cNvSpPr txBox="1">
                <a:spLocks noChangeArrowheads="1"/>
              </p:cNvSpPr>
              <p:nvPr/>
            </p:nvSpPr>
            <p:spPr bwMode="auto">
              <a:xfrm>
                <a:off x="7449858" y="6136479"/>
                <a:ext cx="1466850" cy="16246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</a:rPr>
                  <a:t>- порывы ветра (УГМС), м/с</a:t>
                </a:r>
              </a:p>
            </p:txBody>
          </p:sp>
        </p:grpSp>
        <p:pic>
          <p:nvPicPr>
            <p:cNvPr id="341" name="Рисунок 34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647383" y="4431800"/>
              <a:ext cx="649048" cy="1206564"/>
            </a:xfrm>
            <a:prstGeom prst="rect">
              <a:avLst/>
            </a:prstGeom>
            <a:solidFill>
              <a:srgbClr val="FFFF00"/>
            </a:solidFill>
            <a:effectLst>
              <a:softEdge rad="63500"/>
            </a:effectLst>
          </p:spPr>
        </p:pic>
        <p:sp>
          <p:nvSpPr>
            <p:cNvPr id="386" name="Text Box 182"/>
            <p:cNvSpPr txBox="1">
              <a:spLocks noChangeArrowheads="1"/>
            </p:cNvSpPr>
            <p:nvPr/>
          </p:nvSpPr>
          <p:spPr bwMode="auto">
            <a:xfrm>
              <a:off x="9588723" y="6537072"/>
              <a:ext cx="923907" cy="245522"/>
            </a:xfrm>
            <a:prstGeom prst="rect">
              <a:avLst/>
            </a:prstGeom>
            <a:solidFill>
              <a:srgbClr val="FFFF00"/>
            </a:solidFill>
            <a:effectLst>
              <a:softEdge rad="63500"/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51710" tIns="75854" rIns="151710" bIns="75854">
              <a:spAutoFit/>
            </a:bodyPr>
            <a:lstStyle>
              <a:defPPr>
                <a:defRPr lang="ru-RU"/>
              </a:defPPr>
              <a:lvl1pPr algn="ctr" defTabSz="1059359" fontAlgn="auto">
                <a:spcBef>
                  <a:spcPts val="0"/>
                </a:spcBef>
                <a:spcAft>
                  <a:spcPts val="0"/>
                </a:spcAft>
                <a:defRPr sz="1400" b="1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altLang="ru-RU" sz="600" dirty="0"/>
                <a:t>Елабужский </a:t>
              </a:r>
              <a:r>
                <a:rPr lang="ru-RU" altLang="ru-RU" sz="600" dirty="0" smtClean="0"/>
                <a:t>р-н</a:t>
              </a:r>
            </a:p>
          </p:txBody>
        </p:sp>
      </p:grpSp>
      <p:sp>
        <p:nvSpPr>
          <p:cNvPr id="137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080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94" tIns="27581" rIns="55194" bIns="27581" anchor="ctr"/>
          <a:lstStyle>
            <a:lvl1pPr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ПО РИСКУ НАРУШЕНИЯ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ЭЛЕКТРОСНАБЖЕНИЯ </a:t>
            </a:r>
            <a:r>
              <a:rPr lang="ru-RU" altLang="ru-RU" sz="1800" b="1" dirty="0" smtClean="0">
                <a:solidFill>
                  <a:srgbClr val="000000"/>
                </a:solidFill>
                <a:cs typeface="Times New Roman" pitchFamily="18" charset="0"/>
              </a:rPr>
              <a:t>НА ТЕРРИТОРИИ</a:t>
            </a:r>
            <a:endParaRPr lang="ru-RU" altLang="ru-RU" sz="18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41" name="Text Box 182"/>
          <p:cNvSpPr txBox="1">
            <a:spLocks noChangeArrowheads="1"/>
          </p:cNvSpPr>
          <p:nvPr/>
        </p:nvSpPr>
        <p:spPr bwMode="auto">
          <a:xfrm>
            <a:off x="5411610" y="4461743"/>
            <a:ext cx="19386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Бугульминский р-н</a:t>
            </a:r>
          </a:p>
        </p:txBody>
      </p:sp>
      <p:sp>
        <p:nvSpPr>
          <p:cNvPr id="44" name="TextBox 23"/>
          <p:cNvSpPr txBox="1"/>
          <p:nvPr/>
        </p:nvSpPr>
        <p:spPr bwMode="auto">
          <a:xfrm>
            <a:off x="7779562" y="5875510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5-15</a:t>
            </a:r>
            <a:endParaRPr lang="ru-RU" dirty="0"/>
          </a:p>
        </p:txBody>
      </p:sp>
      <p:sp>
        <p:nvSpPr>
          <p:cNvPr id="45" name="TextBox 23"/>
          <p:cNvSpPr txBox="1"/>
          <p:nvPr/>
        </p:nvSpPr>
        <p:spPr>
          <a:xfrm>
            <a:off x="8322025" y="5887992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 smtClean="0">
                <a:solidFill>
                  <a:prstClr val="black"/>
                </a:solidFill>
                <a:cs typeface="Arial" charset="0"/>
              </a:rPr>
              <a:t>1,2</a:t>
            </a:r>
            <a:endParaRPr lang="ru-RU" kern="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48" name="TextBox 23"/>
          <p:cNvSpPr txBox="1"/>
          <p:nvPr/>
        </p:nvSpPr>
        <p:spPr bwMode="auto">
          <a:xfrm>
            <a:off x="7326233" y="4963667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5-15</a:t>
            </a:r>
            <a:endParaRPr lang="ru-RU" dirty="0"/>
          </a:p>
        </p:txBody>
      </p:sp>
      <p:sp>
        <p:nvSpPr>
          <p:cNvPr id="49" name="TextBox 23"/>
          <p:cNvSpPr txBox="1"/>
          <p:nvPr/>
        </p:nvSpPr>
        <p:spPr>
          <a:xfrm>
            <a:off x="7868696" y="4976149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 smtClean="0">
                <a:solidFill>
                  <a:prstClr val="black"/>
                </a:solidFill>
                <a:cs typeface="Arial" charset="0"/>
              </a:rPr>
              <a:t>1,2</a:t>
            </a:r>
            <a:endParaRPr lang="ru-RU" kern="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130" name="Text Box 97"/>
          <p:cNvSpPr txBox="1">
            <a:spLocks noChangeArrowheads="1"/>
          </p:cNvSpPr>
          <p:nvPr/>
        </p:nvSpPr>
        <p:spPr bwMode="auto">
          <a:xfrm>
            <a:off x="10476159" y="4156124"/>
            <a:ext cx="779164" cy="2523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800" b="0" dirty="0">
                <a:solidFill>
                  <a:srgbClr val="000000"/>
                </a:solidFill>
              </a:rPr>
              <a:t> </a:t>
            </a:r>
            <a:r>
              <a:rPr lang="ru-RU" altLang="ru-RU" sz="800" b="0" dirty="0" smtClean="0">
                <a:solidFill>
                  <a:srgbClr val="000000"/>
                </a:solidFill>
              </a:rPr>
              <a:t>осадки, мм</a:t>
            </a:r>
            <a:endParaRPr lang="ru-RU" altLang="ru-RU" sz="800" b="0" dirty="0">
              <a:solidFill>
                <a:srgbClr val="000000"/>
              </a:solidFill>
            </a:endParaRPr>
          </a:p>
        </p:txBody>
      </p:sp>
      <p:pic>
        <p:nvPicPr>
          <p:cNvPr id="131" name="Рисунок 1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59958" y="4039394"/>
            <a:ext cx="2310493" cy="215263"/>
          </a:xfrm>
          <a:prstGeom prst="rect">
            <a:avLst/>
          </a:prstGeom>
        </p:spPr>
      </p:pic>
      <p:sp>
        <p:nvSpPr>
          <p:cNvPr id="46" name="Text Box 182"/>
          <p:cNvSpPr txBox="1">
            <a:spLocks noChangeArrowheads="1"/>
          </p:cNvSpPr>
          <p:nvPr/>
        </p:nvSpPr>
        <p:spPr bwMode="auto">
          <a:xfrm>
            <a:off x="7409546" y="4030646"/>
            <a:ext cx="19386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Азнакаевский р-н</a:t>
            </a:r>
          </a:p>
        </p:txBody>
      </p:sp>
      <p:sp>
        <p:nvSpPr>
          <p:cNvPr id="47" name="Text Box 182"/>
          <p:cNvSpPr txBox="1">
            <a:spLocks noChangeArrowheads="1"/>
          </p:cNvSpPr>
          <p:nvPr/>
        </p:nvSpPr>
        <p:spPr bwMode="auto">
          <a:xfrm>
            <a:off x="6838664" y="6190057"/>
            <a:ext cx="19386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Бавлинский р-н</a:t>
            </a:r>
          </a:p>
        </p:txBody>
      </p:sp>
      <p:sp>
        <p:nvSpPr>
          <p:cNvPr id="60" name="TextBox 23"/>
          <p:cNvSpPr txBox="1"/>
          <p:nvPr/>
        </p:nvSpPr>
        <p:spPr bwMode="auto">
          <a:xfrm>
            <a:off x="5903590" y="4840558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5-15</a:t>
            </a:r>
            <a:endParaRPr lang="ru-RU" dirty="0"/>
          </a:p>
        </p:txBody>
      </p:sp>
      <p:sp>
        <p:nvSpPr>
          <p:cNvPr id="61" name="TextBox 23"/>
          <p:cNvSpPr txBox="1"/>
          <p:nvPr/>
        </p:nvSpPr>
        <p:spPr>
          <a:xfrm>
            <a:off x="6446053" y="4853040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 smtClean="0">
                <a:solidFill>
                  <a:prstClr val="black"/>
                </a:solidFill>
                <a:cs typeface="Arial" charset="0"/>
              </a:rPr>
              <a:t>1,2</a:t>
            </a:r>
            <a:endParaRPr lang="ru-RU" kern="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62" name="TextBox 23"/>
          <p:cNvSpPr txBox="1"/>
          <p:nvPr/>
        </p:nvSpPr>
        <p:spPr bwMode="auto">
          <a:xfrm>
            <a:off x="7807980" y="3784999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5-15</a:t>
            </a:r>
            <a:endParaRPr lang="ru-RU" dirty="0"/>
          </a:p>
        </p:txBody>
      </p:sp>
      <p:sp>
        <p:nvSpPr>
          <p:cNvPr id="63" name="TextBox 23"/>
          <p:cNvSpPr txBox="1"/>
          <p:nvPr/>
        </p:nvSpPr>
        <p:spPr>
          <a:xfrm>
            <a:off x="8350443" y="3797481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 smtClean="0">
                <a:solidFill>
                  <a:prstClr val="black"/>
                </a:solidFill>
                <a:cs typeface="Arial" charset="0"/>
              </a:rPr>
              <a:t>1,2</a:t>
            </a:r>
            <a:endParaRPr lang="ru-RU" kern="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66" name="Text Box 182"/>
          <p:cNvSpPr txBox="1">
            <a:spLocks noChangeArrowheads="1"/>
          </p:cNvSpPr>
          <p:nvPr/>
        </p:nvSpPr>
        <p:spPr bwMode="auto">
          <a:xfrm>
            <a:off x="6428975" y="5203081"/>
            <a:ext cx="19386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Ютазинский р-н</a:t>
            </a:r>
            <a:endParaRPr lang="ru-RU" altLang="ru-RU" dirty="0" smtClean="0"/>
          </a:p>
        </p:txBody>
      </p:sp>
    </p:spTree>
    <p:extLst>
      <p:ext uri="{BB962C8B-B14F-4D97-AF65-F5344CB8AC3E}">
        <p14:creationId xmlns:p14="http://schemas.microsoft.com/office/powerpoint/2010/main" val="1501346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803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1987" name="Группа 5"/>
          <p:cNvGrpSpPr>
            <a:grpSpLocks/>
          </p:cNvGrpSpPr>
          <p:nvPr/>
        </p:nvGrpSpPr>
        <p:grpSpPr bwMode="auto">
          <a:xfrm>
            <a:off x="11536393" y="23813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0E5DF302-7051-4165-93FC-33F0AA3C6B49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4" y="14038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9" tIns="38574" rIns="77139" bIns="38574" anchor="ctr"/>
          <a:lstStyle/>
          <a:p>
            <a:pPr algn="ctr" defTabSz="773039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41991" name="Заголовок 1"/>
          <p:cNvSpPr txBox="1">
            <a:spLocks/>
          </p:cNvSpPr>
          <p:nvPr/>
        </p:nvSpPr>
        <p:spPr bwMode="auto">
          <a:xfrm>
            <a:off x="-11113" y="1603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52" tIns="27465" rIns="54952" bIns="2746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419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73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71" tIns="38538" rIns="77071" bIns="3853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41993" name="Группа 1"/>
          <p:cNvGrpSpPr>
            <a:grpSpLocks/>
          </p:cNvGrpSpPr>
          <p:nvPr/>
        </p:nvGrpSpPr>
        <p:grpSpPr bwMode="auto">
          <a:xfrm>
            <a:off x="400080" y="1201753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1210"/>
              <a:ext cx="842328" cy="16986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216"/>
              <a:ext cx="787350" cy="16986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0736"/>
              <a:ext cx="787350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44209"/>
              <a:ext cx="1187898" cy="1698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808"/>
              <a:ext cx="640090" cy="18415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7805"/>
              <a:ext cx="911049" cy="1698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137"/>
              <a:ext cx="905158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2" y="3701508"/>
              <a:ext cx="1085798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474"/>
              <a:ext cx="1087761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447"/>
              <a:ext cx="913013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073"/>
              <a:ext cx="944428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605"/>
              <a:ext cx="1244838" cy="1698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1929"/>
              <a:ext cx="1072053" cy="1698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488"/>
              <a:ext cx="1323377" cy="16986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399"/>
              <a:ext cx="1085797" cy="16986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315"/>
              <a:ext cx="1087761" cy="1698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0559"/>
              <a:ext cx="1085798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648"/>
              <a:ext cx="640090" cy="16986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2" y="4423829"/>
              <a:ext cx="783423" cy="1698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618"/>
              <a:ext cx="1443148" cy="16986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400"/>
              <a:ext cx="911049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1957"/>
              <a:ext cx="1187898" cy="1698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25349"/>
              <a:ext cx="787351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1929"/>
              <a:ext cx="787350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029"/>
              <a:ext cx="787351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5" y="2722011"/>
              <a:ext cx="734337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545"/>
              <a:ext cx="1557029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8" y="1401197"/>
              <a:ext cx="832510" cy="1698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1" y="4836583"/>
              <a:ext cx="1095615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1" y="3414168"/>
              <a:ext cx="1358720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576"/>
              <a:ext cx="1374427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1" y="3428456"/>
              <a:ext cx="1702326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2" y="2353707"/>
              <a:ext cx="1437258" cy="1698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7" y="3190328"/>
              <a:ext cx="1399953" cy="16986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5" y="5211237"/>
              <a:ext cx="914976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5" y="5115986"/>
              <a:ext cx="1244838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11" y="2093354"/>
              <a:ext cx="604748" cy="16986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3" y="3803109"/>
              <a:ext cx="946391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03381"/>
              <a:ext cx="985661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5" y="2806149"/>
              <a:ext cx="1826025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093"/>
              <a:ext cx="1087761" cy="16986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009"/>
              <a:ext cx="1072053" cy="16986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pic>
          <p:nvPicPr>
            <p:cNvPr id="4219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421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8" y="4427004"/>
              <a:ext cx="787351" cy="16986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422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422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4221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422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422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2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4223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38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3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4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4224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48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5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4228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88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8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9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9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4229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1994" name="Группа 101"/>
          <p:cNvGrpSpPr>
            <a:grpSpLocks/>
          </p:cNvGrpSpPr>
          <p:nvPr/>
        </p:nvGrpSpPr>
        <p:grpSpPr bwMode="auto">
          <a:xfrm>
            <a:off x="9867930" y="789003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02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10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8" y="1768490"/>
            <a:ext cx="1166812" cy="14287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55" y="2066940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8" y="2082815"/>
            <a:ext cx="1166812" cy="14287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10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7" tIns="38336" rIns="76657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8" y="1238266"/>
            <a:ext cx="1166812" cy="14287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105" y="1495440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30" y="1466865"/>
            <a:ext cx="1573213" cy="14287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42003" name="Группа 234"/>
          <p:cNvGrpSpPr>
            <a:grpSpLocks/>
          </p:cNvGrpSpPr>
          <p:nvPr/>
        </p:nvGrpSpPr>
        <p:grpSpPr bwMode="auto">
          <a:xfrm>
            <a:off x="9867900" y="5564188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018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3" y="5800725"/>
            <a:ext cx="1916112" cy="65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7" tIns="38318" rIns="76617" bIns="3831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феврале месяце (согласно статистических данных 2016-2021 гг. ИСС Госавтоинспекция)</a:t>
            </a:r>
          </a:p>
        </p:txBody>
      </p:sp>
      <p:pic>
        <p:nvPicPr>
          <p:cNvPr id="4200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905" y="5900753"/>
            <a:ext cx="257175" cy="238125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86" y="6431001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009" name="Прямоугольник 2"/>
          <p:cNvSpPr>
            <a:spLocks noChangeArrowheads="1"/>
          </p:cNvSpPr>
          <p:nvPr/>
        </p:nvSpPr>
        <p:spPr bwMode="auto">
          <a:xfrm>
            <a:off x="10179050" y="6367463"/>
            <a:ext cx="1962150" cy="379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1" tIns="45544" rIns="91091" bIns="4554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13" y="3136915"/>
            <a:ext cx="1035050" cy="33972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grpSp>
        <p:nvGrpSpPr>
          <p:cNvPr id="42011" name="Группа 101"/>
          <p:cNvGrpSpPr>
            <a:grpSpLocks/>
          </p:cNvGrpSpPr>
          <p:nvPr/>
        </p:nvGrpSpPr>
        <p:grpSpPr bwMode="auto">
          <a:xfrm>
            <a:off x="9867900" y="2449528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01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2012" name="Прямоугольник 4"/>
          <p:cNvSpPr>
            <a:spLocks noChangeArrowheads="1"/>
          </p:cNvSpPr>
          <p:nvPr/>
        </p:nvSpPr>
        <p:spPr bwMode="auto">
          <a:xfrm>
            <a:off x="9932988" y="2668603"/>
            <a:ext cx="2151062" cy="2103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60" tIns="35860" rIns="35860" bIns="358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236" name="Прямоугольник 235"/>
          <p:cNvSpPr/>
          <p:nvPr/>
        </p:nvSpPr>
        <p:spPr>
          <a:xfrm>
            <a:off x="6095919" y="916583"/>
            <a:ext cx="3500521" cy="50914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400" b="1" dirty="0">
                <a:solidFill>
                  <a:srgbClr val="000000"/>
                </a:solidFill>
              </a:rPr>
              <a:t>Туман с ухудшением видимости до 500 метров и менее </a:t>
            </a:r>
          </a:p>
        </p:txBody>
      </p:sp>
      <p:pic>
        <p:nvPicPr>
          <p:cNvPr id="237" name="Picture 2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545" y="903699"/>
            <a:ext cx="329579" cy="326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3" y="822325"/>
            <a:ext cx="12161290" cy="6037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3012" name="Прямоугольная выноска 200"/>
          <p:cNvSpPr>
            <a:spLocks noChangeArrowheads="1"/>
          </p:cNvSpPr>
          <p:nvPr/>
        </p:nvSpPr>
        <p:spPr bwMode="auto">
          <a:xfrm>
            <a:off x="5389563" y="3778250"/>
            <a:ext cx="1389062" cy="258763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578" tIns="36788" rIns="73578" bIns="36788">
            <a:spAutoFit/>
          </a:bodyPr>
          <a:lstStyle/>
          <a:p>
            <a:pPr algn="ctr"/>
            <a:r>
              <a:rPr lang="ru-RU" altLang="ru-RU" sz="1200" b="1" dirty="0">
                <a:solidFill>
                  <a:srgbClr val="000000"/>
                </a:solidFill>
                <a:cs typeface="Times New Roman" pitchFamily="18" charset="0"/>
              </a:rPr>
              <a:t>г. </a:t>
            </a:r>
            <a:r>
              <a:rPr lang="ru-RU" altLang="ru-RU" sz="1200" b="1" dirty="0" smtClean="0">
                <a:solidFill>
                  <a:srgbClr val="000000"/>
                </a:solidFill>
                <a:cs typeface="Times New Roman" pitchFamily="18" charset="0"/>
              </a:rPr>
              <a:t>Бавлы</a:t>
            </a:r>
            <a:endParaRPr lang="ru-RU" altLang="ru-RU" sz="12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3013" name="Text Box 182"/>
          <p:cNvSpPr txBox="1">
            <a:spLocks noChangeArrowheads="1"/>
          </p:cNvSpPr>
          <p:nvPr/>
        </p:nvSpPr>
        <p:spPr bwMode="auto">
          <a:xfrm>
            <a:off x="10922000" y="419100"/>
            <a:ext cx="1123950" cy="265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688" tIns="47841" rIns="95688" bIns="47841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FF0000"/>
                </a:solidFill>
                <a:cs typeface="Times New Roman" pitchFamily="18" charset="0"/>
              </a:rPr>
              <a:t>по тренировке</a:t>
            </a:r>
          </a:p>
        </p:txBody>
      </p:sp>
      <p:sp>
        <p:nvSpPr>
          <p:cNvPr id="43014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8001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60" tIns="27467" rIns="54960" bIns="27467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 СООБЩЕНИЯ НА ТЕРРИТОРИИ</a:t>
            </a:r>
            <a:r>
              <a:rPr lang="en-US" sz="1700" b="1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БАВЛИНСКОГО РАЙОНА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43015" name="TextBox 219"/>
          <p:cNvSpPr txBox="1">
            <a:spLocks noChangeArrowheads="1"/>
          </p:cNvSpPr>
          <p:nvPr/>
        </p:nvSpPr>
        <p:spPr bwMode="auto">
          <a:xfrm>
            <a:off x="5205186" y="4496594"/>
            <a:ext cx="544512" cy="227012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27" tIns="28014" rIns="56027" bIns="2801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just"/>
            <a:r>
              <a:rPr lang="ru-RU" b="1" dirty="0">
                <a:solidFill>
                  <a:srgbClr val="000000"/>
                </a:solidFill>
              </a:rPr>
              <a:t>Р - 239</a:t>
            </a:r>
          </a:p>
        </p:txBody>
      </p:sp>
      <p:pic>
        <p:nvPicPr>
          <p:cNvPr id="4301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3413" y="5329238"/>
            <a:ext cx="2819400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97" name="Прямая со стрелкой 196"/>
          <p:cNvCxnSpPr/>
          <p:nvPr/>
        </p:nvCxnSpPr>
        <p:spPr>
          <a:xfrm flipH="1" flipV="1">
            <a:off x="5714206" y="3505994"/>
            <a:ext cx="3828257" cy="272256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Прямоугольник 214"/>
          <p:cNvSpPr>
            <a:spLocks noChangeArrowheads="1"/>
          </p:cNvSpPr>
          <p:nvPr/>
        </p:nvSpPr>
        <p:spPr bwMode="auto">
          <a:xfrm>
            <a:off x="6778625" y="822325"/>
            <a:ext cx="26654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43019" name="Прямоугольник 33"/>
          <p:cNvSpPr>
            <a:spLocks noChangeArrowheads="1"/>
          </p:cNvSpPr>
          <p:nvPr/>
        </p:nvSpPr>
        <p:spPr bwMode="auto">
          <a:xfrm>
            <a:off x="9517063" y="803275"/>
            <a:ext cx="2673350" cy="285750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1038"/>
            <a:r>
              <a:rPr lang="ru-RU" sz="150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pic>
        <p:nvPicPr>
          <p:cNvPr id="43023" name="Альметьевск.wmv">
            <a:hlinkClick r:id="" action="ppaction://media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3" y="1143000"/>
            <a:ext cx="2673350" cy="1601788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21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8625" y="1143000"/>
            <a:ext cx="2664619" cy="149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4802" y="2764862"/>
            <a:ext cx="2657872" cy="2564375"/>
          </a:xfrm>
          <a:prstGeom prst="rect">
            <a:avLst/>
          </a:prstGeom>
          <a:noFill/>
          <a:ln w="34925">
            <a:solidFill>
              <a:srgbClr val="00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9846471" y="2896394"/>
            <a:ext cx="820739" cy="30972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603" tIns="54304" rIns="108603" bIns="54304">
            <a:spAutoFit/>
          </a:bodyPr>
          <a:lstStyle>
            <a:defPPr>
              <a:defRPr lang="ru-RU"/>
            </a:defPPr>
            <a:lvl1pPr defTabSz="1087755" fontAlgn="auto">
              <a:spcBef>
                <a:spcPts val="0"/>
              </a:spcBef>
              <a:spcAft>
                <a:spcPts val="0"/>
              </a:spcAft>
              <a:defRPr sz="1300" b="1" kern="0">
                <a:solidFill>
                  <a:sysClr val="windowText" lastClr="000000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en-US" dirty="0"/>
              <a:t>P 239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6363759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85813"/>
            <a:ext cx="12179300" cy="6073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36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8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09625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44037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63" y="9525"/>
            <a:ext cx="404812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09625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4403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13"/>
            <a:ext cx="406400" cy="40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09625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44039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8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>
                <a:solidFill>
                  <a:srgbClr val="000000"/>
                </a:solidFill>
                <a:cs typeface="Times New Roman" pitchFamily="18" charset="0"/>
              </a:rPr>
              <a:t>СООБЩЕНИЯ НА ТЕРРИТОРИИ БУГУЛЬМИНСКОГО РАЙОНА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pic>
        <p:nvPicPr>
          <p:cNvPr id="4404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29788" y="5329238"/>
            <a:ext cx="2613025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41" name="Прямоугольник 33"/>
          <p:cNvSpPr>
            <a:spLocks noChangeArrowheads="1"/>
          </p:cNvSpPr>
          <p:nvPr/>
        </p:nvSpPr>
        <p:spPr bwMode="auto">
          <a:xfrm>
            <a:off x="9729788" y="819150"/>
            <a:ext cx="2459037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1038"/>
            <a:r>
              <a:rPr lang="ru-RU" sz="150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cxnSp>
        <p:nvCxnSpPr>
          <p:cNvPr id="137" name="Прямая соединительная линия 136"/>
          <p:cNvCxnSpPr>
            <a:endCxn id="20" idx="1"/>
          </p:cNvCxnSpPr>
          <p:nvPr/>
        </p:nvCxnSpPr>
        <p:spPr>
          <a:xfrm flipV="1">
            <a:off x="6933406" y="4045745"/>
            <a:ext cx="2796381" cy="450849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4043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0600" y="3419475"/>
            <a:ext cx="47625" cy="19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" name="Прямоугольник 214"/>
          <p:cNvSpPr>
            <a:spLocks noChangeArrowheads="1"/>
          </p:cNvSpPr>
          <p:nvPr/>
        </p:nvSpPr>
        <p:spPr bwMode="auto">
          <a:xfrm>
            <a:off x="6778625" y="822325"/>
            <a:ext cx="26654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pic>
        <p:nvPicPr>
          <p:cNvPr id="28" name="бугуль.wmv">
            <a:hlinkClick r:id="" action="ppaction://media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52013" y="1119189"/>
            <a:ext cx="2427287" cy="162480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44049" name="Прямоугольная выноска 200"/>
          <p:cNvSpPr>
            <a:spLocks noChangeArrowheads="1"/>
          </p:cNvSpPr>
          <p:nvPr/>
        </p:nvSpPr>
        <p:spPr bwMode="auto">
          <a:xfrm>
            <a:off x="5351462" y="4191001"/>
            <a:ext cx="1389063" cy="258762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578" tIns="36788" rIns="73578" bIns="36788">
            <a:spAutoFit/>
          </a:bodyPr>
          <a:lstStyle/>
          <a:p>
            <a:pPr algn="ctr"/>
            <a:r>
              <a:rPr lang="ru-RU" altLang="ru-RU" sz="1200" b="1">
                <a:solidFill>
                  <a:srgbClr val="000000"/>
                </a:solidFill>
                <a:cs typeface="Times New Roman" pitchFamily="18" charset="0"/>
              </a:rPr>
              <a:t>г. Бугульма</a:t>
            </a:r>
          </a:p>
        </p:txBody>
      </p:sp>
      <p:sp>
        <p:nvSpPr>
          <p:cNvPr id="44050" name="TextBox 219"/>
          <p:cNvSpPr txBox="1">
            <a:spLocks noChangeArrowheads="1"/>
          </p:cNvSpPr>
          <p:nvPr/>
        </p:nvSpPr>
        <p:spPr bwMode="auto">
          <a:xfrm>
            <a:off x="7009606" y="4671219"/>
            <a:ext cx="542925" cy="227013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27" tIns="28014" rIns="56027" bIns="2801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just"/>
            <a:r>
              <a:rPr lang="ru-RU" b="1">
                <a:solidFill>
                  <a:srgbClr val="000000"/>
                </a:solidFill>
              </a:rPr>
              <a:t>Р - 239</a:t>
            </a:r>
          </a:p>
        </p:txBody>
      </p:sp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8625" y="1143000"/>
            <a:ext cx="2664619" cy="1495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29787" y="2762251"/>
            <a:ext cx="2460625" cy="2566987"/>
          </a:xfrm>
          <a:prstGeom prst="rect">
            <a:avLst/>
          </a:prstGeom>
          <a:noFill/>
          <a:ln w="34925">
            <a:solidFill>
              <a:srgbClr val="00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9846471" y="2896394"/>
            <a:ext cx="820739" cy="30972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603" tIns="54304" rIns="108603" bIns="54304">
            <a:spAutoFit/>
          </a:bodyPr>
          <a:lstStyle>
            <a:defPPr>
              <a:defRPr lang="ru-RU"/>
            </a:defPPr>
            <a:lvl1pPr defTabSz="1087755" fontAlgn="auto">
              <a:spcBef>
                <a:spcPts val="0"/>
              </a:spcBef>
              <a:spcAft>
                <a:spcPts val="0"/>
              </a:spcAft>
              <a:defRPr sz="1300" b="1" kern="0">
                <a:solidFill>
                  <a:sysClr val="windowText" lastClr="000000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en-US" dirty="0"/>
              <a:t>P 239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08244602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018" y="792163"/>
            <a:ext cx="11482387" cy="58308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6083" name="Прямоугольник 38"/>
          <p:cNvSpPr>
            <a:spLocks noChangeArrowheads="1"/>
          </p:cNvSpPr>
          <p:nvPr/>
        </p:nvSpPr>
        <p:spPr bwMode="auto">
          <a:xfrm>
            <a:off x="354018" y="6020594"/>
            <a:ext cx="11482387" cy="6096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8782" tIns="44367" rIns="88782" bIns="44367"/>
          <a:lstStyle/>
          <a:p>
            <a:pPr algn="just" defTabSz="914400" hangingPunct="0"/>
            <a:r>
              <a:rPr lang="ru-RU" sz="1200" dirty="0">
                <a:solidFill>
                  <a:srgbClr val="000000"/>
                </a:solidFill>
              </a:rPr>
              <a:t>На Куйбышевском и Нижнекамском водохранилищах продолжается дрейф льда различной интенсивности. </a:t>
            </a:r>
          </a:p>
          <a:p>
            <a:pPr algn="just" defTabSz="914400" hangingPunct="0"/>
            <a:r>
              <a:rPr lang="ru-RU" sz="1200" dirty="0" smtClean="0">
                <a:solidFill>
                  <a:srgbClr val="000000"/>
                </a:solidFill>
              </a:rPr>
              <a:t>В </a:t>
            </a:r>
            <a:r>
              <a:rPr lang="ru-RU" sz="1200" dirty="0">
                <a:solidFill>
                  <a:srgbClr val="000000"/>
                </a:solidFill>
              </a:rPr>
              <a:t>прошедшие сутки на большинстве реках </a:t>
            </a:r>
            <a:r>
              <a:rPr lang="ru-RU" sz="1200" dirty="0" err="1">
                <a:solidFill>
                  <a:srgbClr val="000000"/>
                </a:solidFill>
              </a:rPr>
              <a:t>Предкамья</a:t>
            </a:r>
            <a:r>
              <a:rPr lang="ru-RU" sz="1200" dirty="0">
                <a:solidFill>
                  <a:srgbClr val="000000"/>
                </a:solidFill>
              </a:rPr>
              <a:t> и на </a:t>
            </a:r>
            <a:r>
              <a:rPr lang="ru-RU" sz="1200" dirty="0" err="1">
                <a:solidFill>
                  <a:srgbClr val="000000"/>
                </a:solidFill>
              </a:rPr>
              <a:t>р.Актай</a:t>
            </a:r>
            <a:r>
              <a:rPr lang="ru-RU" sz="1200" dirty="0">
                <a:solidFill>
                  <a:srgbClr val="000000"/>
                </a:solidFill>
              </a:rPr>
              <a:t> отмечался подъём уровней воды, которой составил от 7 см до 67 см. </a:t>
            </a:r>
          </a:p>
          <a:p>
            <a:pPr algn="just" defTabSz="914400" hangingPunct="0"/>
            <a:r>
              <a:rPr lang="ru-RU" sz="1200" dirty="0">
                <a:solidFill>
                  <a:srgbClr val="000000"/>
                </a:solidFill>
              </a:rPr>
              <a:t>Уровни воды на реках наблюдаются на отметках значительно ниже опасных значений. 	</a:t>
            </a:r>
            <a:endParaRPr lang="ru-RU" sz="1200" dirty="0">
              <a:solidFill>
                <a:srgbClr val="000000"/>
              </a:solidFill>
            </a:endParaRPr>
          </a:p>
        </p:txBody>
      </p:sp>
      <p:sp>
        <p:nvSpPr>
          <p:cNvPr id="46084" name="Text Box 2"/>
          <p:cNvSpPr txBox="1">
            <a:spLocks noChangeArrowheads="1"/>
          </p:cNvSpPr>
          <p:nvPr/>
        </p:nvSpPr>
        <p:spPr bwMode="auto">
          <a:xfrm>
            <a:off x="5" y="12715"/>
            <a:ext cx="12190413" cy="6350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04" tIns="27542" rIns="55104" bIns="27542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ИНФОРМАЦИОННЫЕ МАТЕРИАЛЫ ПО ГИДРОЛОГИЧЕСКОЙ ОБСТАНОВКЕ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>
                <a:solidFill>
                  <a:srgbClr val="000000"/>
                </a:solidFill>
                <a:cs typeface="Times New Roman" pitchFamily="18" charset="0"/>
              </a:rPr>
              <a:t>НА ТЕРРИТОРИИ  РЕСПУБЛИКИ ТАТАРСТАН ПО ДАННЫМ УГМС РЕСПУБЛИКИ ТАТАРСТАН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9318625" y="1597025"/>
            <a:ext cx="630238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8355043" y="2933700"/>
            <a:ext cx="1868487" cy="185738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171" name="Прямоугольник 170"/>
          <p:cNvSpPr/>
          <p:nvPr/>
        </p:nvSpPr>
        <p:spPr>
          <a:xfrm>
            <a:off x="3222633" y="2776538"/>
            <a:ext cx="836613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46088" name="TextBox 171"/>
          <p:cNvSpPr txBox="1">
            <a:spLocks noChangeArrowheads="1"/>
          </p:cNvSpPr>
          <p:nvPr/>
        </p:nvSpPr>
        <p:spPr bwMode="auto">
          <a:xfrm>
            <a:off x="2092325" y="3363913"/>
            <a:ext cx="717706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6C31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Кубня</a:t>
            </a:r>
          </a:p>
          <a:p>
            <a:r>
              <a:rPr lang="ru-RU" dirty="0"/>
              <a:t>292 </a:t>
            </a:r>
            <a:r>
              <a:rPr lang="ru-RU" dirty="0"/>
              <a:t>(0)</a:t>
            </a:r>
            <a:endParaRPr lang="ru-RU" dirty="0"/>
          </a:p>
        </p:txBody>
      </p:sp>
      <p:sp>
        <p:nvSpPr>
          <p:cNvPr id="46089" name="TextBox 172"/>
          <p:cNvSpPr txBox="1">
            <a:spLocks noChangeArrowheads="1"/>
          </p:cNvSpPr>
          <p:nvPr/>
        </p:nvSpPr>
        <p:spPr bwMode="auto">
          <a:xfrm>
            <a:off x="1995488" y="3916378"/>
            <a:ext cx="733928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00FF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Карла</a:t>
            </a:r>
          </a:p>
          <a:p>
            <a:r>
              <a:rPr lang="ru-RU" dirty="0"/>
              <a:t>224 (+4)</a:t>
            </a:r>
            <a:endParaRPr lang="ru-RU" dirty="0"/>
          </a:p>
        </p:txBody>
      </p:sp>
      <p:sp>
        <p:nvSpPr>
          <p:cNvPr id="46090" name="TextBox 173"/>
          <p:cNvSpPr txBox="1">
            <a:spLocks noChangeArrowheads="1"/>
          </p:cNvSpPr>
          <p:nvPr/>
        </p:nvSpPr>
        <p:spPr bwMode="auto">
          <a:xfrm>
            <a:off x="1941513" y="4459303"/>
            <a:ext cx="778812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00FF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>
                <a:solidFill>
                  <a:srgbClr val="006C31"/>
                </a:solidFill>
              </a:rPr>
              <a:t>р. Свияга</a:t>
            </a:r>
          </a:p>
          <a:p>
            <a:r>
              <a:rPr lang="ru-RU" dirty="0" smtClean="0">
                <a:solidFill>
                  <a:srgbClr val="006C31"/>
                </a:solidFill>
              </a:rPr>
              <a:t>411 (-3)</a:t>
            </a:r>
            <a:endParaRPr lang="ru-RU" dirty="0">
              <a:solidFill>
                <a:srgbClr val="006C31"/>
              </a:solidFill>
            </a:endParaRPr>
          </a:p>
        </p:txBody>
      </p:sp>
      <p:sp>
        <p:nvSpPr>
          <p:cNvPr id="46091" name="TextBox 174"/>
          <p:cNvSpPr txBox="1">
            <a:spLocks noChangeArrowheads="1"/>
          </p:cNvSpPr>
          <p:nvPr/>
        </p:nvSpPr>
        <p:spPr bwMode="auto">
          <a:xfrm>
            <a:off x="3100388" y="3735403"/>
            <a:ext cx="736600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00FF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Улема</a:t>
            </a:r>
          </a:p>
          <a:p>
            <a:r>
              <a:rPr lang="ru-RU" dirty="0"/>
              <a:t>115 (+5)</a:t>
            </a:r>
            <a:endParaRPr lang="ru-RU" dirty="0"/>
          </a:p>
        </p:txBody>
      </p:sp>
      <p:sp>
        <p:nvSpPr>
          <p:cNvPr id="46092" name="TextBox 175"/>
          <p:cNvSpPr txBox="1">
            <a:spLocks noChangeArrowheads="1"/>
          </p:cNvSpPr>
          <p:nvPr/>
        </p:nvSpPr>
        <p:spPr bwMode="auto">
          <a:xfrm>
            <a:off x="4454525" y="2403490"/>
            <a:ext cx="863600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00FF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Казанка</a:t>
            </a:r>
          </a:p>
          <a:p>
            <a:r>
              <a:rPr lang="ru-RU" dirty="0"/>
              <a:t>205 (+43)</a:t>
            </a:r>
            <a:endParaRPr lang="ru-RU" dirty="0"/>
          </a:p>
        </p:txBody>
      </p:sp>
      <p:sp>
        <p:nvSpPr>
          <p:cNvPr id="46093" name="TextBox 176"/>
          <p:cNvSpPr txBox="1">
            <a:spLocks noChangeArrowheads="1"/>
          </p:cNvSpPr>
          <p:nvPr/>
        </p:nvSpPr>
        <p:spPr bwMode="auto">
          <a:xfrm>
            <a:off x="4556125" y="3017838"/>
            <a:ext cx="733928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r>
              <a:rPr lang="ru-RU" sz="1200" b="1" i="1" dirty="0">
                <a:solidFill>
                  <a:srgbClr val="006C31"/>
                </a:solidFill>
              </a:rPr>
              <a:t>р. Меша</a:t>
            </a:r>
          </a:p>
          <a:p>
            <a:pPr eaLnBrk="1" hangingPunct="1"/>
            <a:r>
              <a:rPr lang="ru-RU" sz="1200" b="1" i="1" dirty="0" smtClean="0">
                <a:solidFill>
                  <a:srgbClr val="006C31"/>
                </a:solidFill>
              </a:rPr>
              <a:t>440 (-73)</a:t>
            </a:r>
            <a:endParaRPr lang="ru-RU" sz="1200" b="1" i="1" dirty="0">
              <a:solidFill>
                <a:srgbClr val="006C31"/>
              </a:solidFill>
            </a:endParaRPr>
          </a:p>
        </p:txBody>
      </p:sp>
      <p:sp>
        <p:nvSpPr>
          <p:cNvPr id="46094" name="TextBox 177"/>
          <p:cNvSpPr txBox="1">
            <a:spLocks noChangeArrowheads="1"/>
          </p:cNvSpPr>
          <p:nvPr/>
        </p:nvSpPr>
        <p:spPr bwMode="auto">
          <a:xfrm>
            <a:off x="4813300" y="1689115"/>
            <a:ext cx="871538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00FF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</a:t>
            </a:r>
            <a:r>
              <a:rPr lang="ru-RU" dirty="0" err="1"/>
              <a:t>Шошма</a:t>
            </a:r>
            <a:endParaRPr lang="ru-RU" dirty="0"/>
          </a:p>
          <a:p>
            <a:r>
              <a:rPr lang="ru-RU" dirty="0"/>
              <a:t>256 (+67)</a:t>
            </a:r>
            <a:endParaRPr lang="ru-RU" dirty="0"/>
          </a:p>
        </p:txBody>
      </p:sp>
      <p:sp>
        <p:nvSpPr>
          <p:cNvPr id="46095" name="TextBox 178"/>
          <p:cNvSpPr txBox="1">
            <a:spLocks noChangeArrowheads="1"/>
          </p:cNvSpPr>
          <p:nvPr/>
        </p:nvSpPr>
        <p:spPr bwMode="auto">
          <a:xfrm>
            <a:off x="5441980" y="3149615"/>
            <a:ext cx="811213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00FF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Берсут</a:t>
            </a:r>
          </a:p>
          <a:p>
            <a:r>
              <a:rPr lang="ru-RU" dirty="0"/>
              <a:t>169 (+27)</a:t>
            </a:r>
            <a:endParaRPr lang="ru-RU" dirty="0"/>
          </a:p>
        </p:txBody>
      </p:sp>
      <p:sp>
        <p:nvSpPr>
          <p:cNvPr id="46096" name="TextBox 179"/>
          <p:cNvSpPr txBox="1">
            <a:spLocks noChangeArrowheads="1"/>
          </p:cNvSpPr>
          <p:nvPr/>
        </p:nvSpPr>
        <p:spPr bwMode="auto">
          <a:xfrm>
            <a:off x="7239000" y="2940050"/>
            <a:ext cx="770798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00FF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Тойма</a:t>
            </a:r>
          </a:p>
          <a:p>
            <a:r>
              <a:rPr lang="ru-RU" dirty="0"/>
              <a:t>239 (+18)</a:t>
            </a:r>
            <a:endParaRPr lang="ru-RU" dirty="0"/>
          </a:p>
        </p:txBody>
      </p:sp>
      <p:sp>
        <p:nvSpPr>
          <p:cNvPr id="46097" name="TextBox 180"/>
          <p:cNvSpPr txBox="1">
            <a:spLocks noChangeArrowheads="1"/>
          </p:cNvSpPr>
          <p:nvPr/>
        </p:nvSpPr>
        <p:spPr bwMode="auto">
          <a:xfrm>
            <a:off x="5738813" y="2228865"/>
            <a:ext cx="770798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r>
              <a:rPr lang="ru-RU" sz="1200" b="1" i="1" dirty="0">
                <a:solidFill>
                  <a:srgbClr val="0000FF"/>
                </a:solidFill>
              </a:rPr>
              <a:t>р. Вятка</a:t>
            </a:r>
          </a:p>
          <a:p>
            <a:pPr eaLnBrk="1" hangingPunct="1"/>
            <a:r>
              <a:rPr lang="ru-RU" sz="1200" b="1" i="1" dirty="0" smtClean="0">
                <a:solidFill>
                  <a:srgbClr val="0000FF"/>
                </a:solidFill>
              </a:rPr>
              <a:t>390 </a:t>
            </a:r>
            <a:r>
              <a:rPr lang="ru-RU" sz="1200" b="1" i="1" dirty="0" smtClean="0">
                <a:solidFill>
                  <a:srgbClr val="0000FF"/>
                </a:solidFill>
              </a:rPr>
              <a:t>(+</a:t>
            </a:r>
            <a:r>
              <a:rPr lang="ru-RU" sz="1200" b="1" i="1" dirty="0" smtClean="0">
                <a:solidFill>
                  <a:srgbClr val="0000FF"/>
                </a:solidFill>
              </a:rPr>
              <a:t>13)</a:t>
            </a:r>
            <a:endParaRPr lang="ru-RU" sz="1200" b="1" i="1" dirty="0">
              <a:solidFill>
                <a:srgbClr val="0000FF"/>
              </a:solidFill>
            </a:endParaRPr>
          </a:p>
        </p:txBody>
      </p:sp>
      <p:sp>
        <p:nvSpPr>
          <p:cNvPr id="46098" name="TextBox 181"/>
          <p:cNvSpPr txBox="1">
            <a:spLocks noChangeArrowheads="1"/>
          </p:cNvSpPr>
          <p:nvPr/>
        </p:nvSpPr>
        <p:spPr bwMode="auto">
          <a:xfrm>
            <a:off x="8823325" y="3433778"/>
            <a:ext cx="87947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6C31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Мензеля</a:t>
            </a:r>
          </a:p>
          <a:p>
            <a:r>
              <a:rPr lang="ru-RU" dirty="0"/>
              <a:t>168 (-1)</a:t>
            </a:r>
            <a:endParaRPr lang="ru-RU" dirty="0"/>
          </a:p>
        </p:txBody>
      </p:sp>
      <p:sp>
        <p:nvSpPr>
          <p:cNvPr id="46099" name="TextBox 182"/>
          <p:cNvSpPr txBox="1">
            <a:spLocks noChangeArrowheads="1"/>
          </p:cNvSpPr>
          <p:nvPr/>
        </p:nvSpPr>
        <p:spPr bwMode="auto">
          <a:xfrm>
            <a:off x="8591580" y="4094178"/>
            <a:ext cx="766763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r>
              <a:rPr lang="ru-RU" sz="1200" b="1" i="1" dirty="0">
                <a:solidFill>
                  <a:srgbClr val="006C31"/>
                </a:solidFill>
              </a:rPr>
              <a:t>р. Милля</a:t>
            </a:r>
          </a:p>
          <a:p>
            <a:pPr eaLnBrk="1" hangingPunct="1"/>
            <a:r>
              <a:rPr lang="ru-RU" sz="1200" b="1" i="1" dirty="0" smtClean="0">
                <a:solidFill>
                  <a:srgbClr val="006C31"/>
                </a:solidFill>
              </a:rPr>
              <a:t>169 (0)</a:t>
            </a:r>
            <a:endParaRPr lang="ru-RU" sz="1200" b="1" i="1" dirty="0">
              <a:solidFill>
                <a:srgbClr val="006C31"/>
              </a:solidFill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10390218" y="3076590"/>
            <a:ext cx="1254125" cy="185738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Актанышский </a:t>
            </a:r>
          </a:p>
        </p:txBody>
      </p:sp>
      <p:sp>
        <p:nvSpPr>
          <p:cNvPr id="186" name="Прямоугольник 185"/>
          <p:cNvSpPr/>
          <p:nvPr/>
        </p:nvSpPr>
        <p:spPr>
          <a:xfrm>
            <a:off x="6757988" y="3471878"/>
            <a:ext cx="1206500" cy="185737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kern="0" dirty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Нижнекамский</a:t>
            </a:r>
          </a:p>
        </p:txBody>
      </p:sp>
      <p:sp>
        <p:nvSpPr>
          <p:cNvPr id="187" name="Прямоугольник 186"/>
          <p:cNvSpPr/>
          <p:nvPr/>
        </p:nvSpPr>
        <p:spPr>
          <a:xfrm>
            <a:off x="6618288" y="4935538"/>
            <a:ext cx="1346200" cy="185737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Черемшанский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280157" y="4262438"/>
            <a:ext cx="1616075" cy="185737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Новошешминский</a:t>
            </a:r>
          </a:p>
        </p:txBody>
      </p:sp>
      <p:sp>
        <p:nvSpPr>
          <p:cNvPr id="189" name="Прямоугольник 188"/>
          <p:cNvSpPr/>
          <p:nvPr/>
        </p:nvSpPr>
        <p:spPr>
          <a:xfrm>
            <a:off x="7686675" y="4764088"/>
            <a:ext cx="1335088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Альметьевсий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4649818" y="4502150"/>
            <a:ext cx="1114425" cy="185738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Алькеевский</a:t>
            </a:r>
          </a:p>
        </p:txBody>
      </p:sp>
      <p:sp>
        <p:nvSpPr>
          <p:cNvPr id="191" name="Прямоугольник 190"/>
          <p:cNvSpPr/>
          <p:nvPr/>
        </p:nvSpPr>
        <p:spPr>
          <a:xfrm>
            <a:off x="4864130" y="3779838"/>
            <a:ext cx="1190625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Алексеевский</a:t>
            </a:r>
          </a:p>
        </p:txBody>
      </p:sp>
      <p:sp>
        <p:nvSpPr>
          <p:cNvPr id="46107" name="TextBox 191"/>
          <p:cNvSpPr txBox="1">
            <a:spLocks noChangeArrowheads="1"/>
          </p:cNvSpPr>
          <p:nvPr/>
        </p:nvSpPr>
        <p:spPr bwMode="auto">
          <a:xfrm>
            <a:off x="4864130" y="3887803"/>
            <a:ext cx="773113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00FF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Актай</a:t>
            </a:r>
          </a:p>
          <a:p>
            <a:r>
              <a:rPr lang="ru-RU" dirty="0"/>
              <a:t>60 (+23)</a:t>
            </a:r>
            <a:endParaRPr lang="ru-RU" dirty="0"/>
          </a:p>
        </p:txBody>
      </p:sp>
      <p:sp>
        <p:nvSpPr>
          <p:cNvPr id="46108" name="TextBox 192"/>
          <p:cNvSpPr txBox="1">
            <a:spLocks noChangeArrowheads="1"/>
          </p:cNvSpPr>
          <p:nvPr/>
        </p:nvSpPr>
        <p:spPr bwMode="auto">
          <a:xfrm>
            <a:off x="5876925" y="4495815"/>
            <a:ext cx="73342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r>
              <a:rPr lang="ru-RU" sz="1200" b="1" i="1" dirty="0">
                <a:solidFill>
                  <a:srgbClr val="006C31"/>
                </a:solidFill>
              </a:rPr>
              <a:t>р. Кичуй</a:t>
            </a:r>
          </a:p>
          <a:p>
            <a:pPr eaLnBrk="1" hangingPunct="1"/>
            <a:r>
              <a:rPr lang="ru-RU" sz="1200" b="1" i="1" dirty="0" smtClean="0">
                <a:solidFill>
                  <a:srgbClr val="006C31"/>
                </a:solidFill>
              </a:rPr>
              <a:t>83 (-3)</a:t>
            </a:r>
            <a:endParaRPr lang="ru-RU" sz="1200" b="1" i="1" dirty="0">
              <a:solidFill>
                <a:srgbClr val="006C31"/>
              </a:solidFill>
            </a:endParaRPr>
          </a:p>
        </p:txBody>
      </p:sp>
      <p:sp>
        <p:nvSpPr>
          <p:cNvPr id="46109" name="TextBox 193"/>
          <p:cNvSpPr txBox="1">
            <a:spLocks noChangeArrowheads="1"/>
          </p:cNvSpPr>
          <p:nvPr/>
        </p:nvSpPr>
        <p:spPr bwMode="auto">
          <a:xfrm>
            <a:off x="7354888" y="3900503"/>
            <a:ext cx="1212850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r>
              <a:rPr lang="ru-RU" sz="1200" b="1" i="1" dirty="0">
                <a:solidFill>
                  <a:srgbClr val="006C31"/>
                </a:solidFill>
              </a:rPr>
              <a:t>р. Степной </a:t>
            </a:r>
            <a:r>
              <a:rPr lang="ru-RU" sz="1200" b="1" i="1" dirty="0" err="1">
                <a:solidFill>
                  <a:srgbClr val="006C31"/>
                </a:solidFill>
              </a:rPr>
              <a:t>Зай</a:t>
            </a:r>
            <a:endParaRPr lang="ru-RU" sz="1200" b="1" i="1" dirty="0">
              <a:solidFill>
                <a:srgbClr val="006C31"/>
              </a:solidFill>
            </a:endParaRPr>
          </a:p>
          <a:p>
            <a:pPr eaLnBrk="1" hangingPunct="1"/>
            <a:r>
              <a:rPr lang="ru-RU" sz="1200" b="1" i="1" dirty="0" smtClean="0">
                <a:solidFill>
                  <a:srgbClr val="006C31"/>
                </a:solidFill>
              </a:rPr>
              <a:t>235 (-3)</a:t>
            </a:r>
            <a:endParaRPr lang="ru-RU" sz="1200" b="1" i="1" dirty="0">
              <a:solidFill>
                <a:srgbClr val="006C31"/>
              </a:solidFill>
            </a:endParaRPr>
          </a:p>
        </p:txBody>
      </p:sp>
      <p:sp>
        <p:nvSpPr>
          <p:cNvPr id="46110" name="TextBox 194"/>
          <p:cNvSpPr txBox="1">
            <a:spLocks noChangeArrowheads="1"/>
          </p:cNvSpPr>
          <p:nvPr/>
        </p:nvSpPr>
        <p:spPr bwMode="auto">
          <a:xfrm>
            <a:off x="6334389" y="2786078"/>
            <a:ext cx="869950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6C31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>
                <a:solidFill>
                  <a:srgbClr val="0000FF"/>
                </a:solidFill>
              </a:rPr>
              <a:t>р. Анзирка</a:t>
            </a:r>
          </a:p>
          <a:p>
            <a:r>
              <a:rPr lang="ru-RU" dirty="0" smtClean="0">
                <a:solidFill>
                  <a:srgbClr val="0000FF"/>
                </a:solidFill>
              </a:rPr>
              <a:t>278 (+20)</a:t>
            </a:r>
            <a:endParaRPr lang="ru-RU" dirty="0">
              <a:solidFill>
                <a:srgbClr val="0000FF"/>
              </a:solidFill>
            </a:endParaRPr>
          </a:p>
        </p:txBody>
      </p:sp>
      <p:sp>
        <p:nvSpPr>
          <p:cNvPr id="46111" name="TextBox 195"/>
          <p:cNvSpPr txBox="1">
            <a:spLocks noChangeArrowheads="1"/>
          </p:cNvSpPr>
          <p:nvPr/>
        </p:nvSpPr>
        <p:spPr bwMode="auto">
          <a:xfrm>
            <a:off x="8228013" y="5018103"/>
            <a:ext cx="781050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00FF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Дымка</a:t>
            </a:r>
          </a:p>
          <a:p>
            <a:r>
              <a:rPr lang="ru-RU" dirty="0"/>
              <a:t>118 (+4)</a:t>
            </a:r>
            <a:endParaRPr lang="ru-RU" dirty="0"/>
          </a:p>
        </p:txBody>
      </p:sp>
      <p:sp>
        <p:nvSpPr>
          <p:cNvPr id="46112" name="TextBox 196"/>
          <p:cNvSpPr txBox="1">
            <a:spLocks noChangeArrowheads="1"/>
          </p:cNvSpPr>
          <p:nvPr/>
        </p:nvSpPr>
        <p:spPr bwMode="auto">
          <a:xfrm>
            <a:off x="3155950" y="3208338"/>
            <a:ext cx="886214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00FF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Волга</a:t>
            </a:r>
          </a:p>
          <a:p>
            <a:r>
              <a:rPr lang="ru-RU" dirty="0"/>
              <a:t>52,27 </a:t>
            </a:r>
            <a:r>
              <a:rPr lang="ru-RU" dirty="0"/>
              <a:t>(</a:t>
            </a:r>
            <a:r>
              <a:rPr lang="en-US" dirty="0"/>
              <a:t>+</a:t>
            </a:r>
            <a:r>
              <a:rPr lang="ru-RU" dirty="0"/>
              <a:t>22)</a:t>
            </a:r>
            <a:endParaRPr lang="ru-RU" dirty="0"/>
          </a:p>
        </p:txBody>
      </p:sp>
      <p:sp>
        <p:nvSpPr>
          <p:cNvPr id="46113" name="TextBox 197"/>
          <p:cNvSpPr txBox="1">
            <a:spLocks noChangeArrowheads="1"/>
          </p:cNvSpPr>
          <p:nvPr/>
        </p:nvSpPr>
        <p:spPr bwMode="auto">
          <a:xfrm>
            <a:off x="8420100" y="2538428"/>
            <a:ext cx="772400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6C31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Кама</a:t>
            </a:r>
          </a:p>
          <a:p>
            <a:r>
              <a:rPr lang="ru-RU" dirty="0"/>
              <a:t>62,87 (-3)</a:t>
            </a:r>
            <a:endParaRPr lang="ru-RU" dirty="0"/>
          </a:p>
        </p:txBody>
      </p:sp>
      <p:sp>
        <p:nvSpPr>
          <p:cNvPr id="46114" name="TextBox 198"/>
          <p:cNvSpPr txBox="1">
            <a:spLocks noChangeArrowheads="1"/>
          </p:cNvSpPr>
          <p:nvPr/>
        </p:nvSpPr>
        <p:spPr bwMode="auto">
          <a:xfrm>
            <a:off x="4724430" y="4645025"/>
            <a:ext cx="879475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6C31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Малый </a:t>
            </a:r>
          </a:p>
          <a:p>
            <a:r>
              <a:rPr lang="ru-RU" dirty="0"/>
              <a:t>Черемшан</a:t>
            </a:r>
          </a:p>
          <a:p>
            <a:r>
              <a:rPr lang="ru-RU" dirty="0" smtClean="0"/>
              <a:t>367 (--15)</a:t>
            </a:r>
            <a:endParaRPr lang="ru-RU" dirty="0"/>
          </a:p>
        </p:txBody>
      </p:sp>
      <p:sp>
        <p:nvSpPr>
          <p:cNvPr id="46115" name="TextBox 199"/>
          <p:cNvSpPr txBox="1">
            <a:spLocks noChangeArrowheads="1"/>
          </p:cNvSpPr>
          <p:nvPr/>
        </p:nvSpPr>
        <p:spPr bwMode="auto">
          <a:xfrm>
            <a:off x="6853238" y="4573603"/>
            <a:ext cx="862012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r>
              <a:rPr lang="ru-RU" sz="1200" b="1" i="1" dirty="0">
                <a:solidFill>
                  <a:srgbClr val="006C31"/>
                </a:solidFill>
              </a:rPr>
              <a:t>р. </a:t>
            </a:r>
            <a:r>
              <a:rPr lang="ru-RU" sz="1200" b="1" i="1" dirty="0" err="1">
                <a:solidFill>
                  <a:srgbClr val="006C31"/>
                </a:solidFill>
              </a:rPr>
              <a:t>Шешма</a:t>
            </a:r>
            <a:endParaRPr lang="ru-RU" sz="1200" b="1" i="1" dirty="0">
              <a:solidFill>
                <a:srgbClr val="006C31"/>
              </a:solidFill>
            </a:endParaRPr>
          </a:p>
          <a:p>
            <a:pPr eaLnBrk="1" hangingPunct="1"/>
            <a:r>
              <a:rPr lang="ru-RU" sz="1200" b="1" i="1" dirty="0" smtClean="0">
                <a:solidFill>
                  <a:srgbClr val="006C31"/>
                </a:solidFill>
              </a:rPr>
              <a:t>356 </a:t>
            </a:r>
            <a:r>
              <a:rPr lang="ru-RU" sz="1200" b="1" i="1" dirty="0" smtClean="0">
                <a:solidFill>
                  <a:srgbClr val="006C31"/>
                </a:solidFill>
              </a:rPr>
              <a:t>(-</a:t>
            </a:r>
            <a:r>
              <a:rPr lang="ru-RU" sz="1200" b="1" i="1" dirty="0" smtClean="0">
                <a:solidFill>
                  <a:srgbClr val="006C31"/>
                </a:solidFill>
              </a:rPr>
              <a:t>10)</a:t>
            </a:r>
            <a:endParaRPr lang="ru-RU" sz="1200" b="1" i="1" dirty="0">
              <a:solidFill>
                <a:srgbClr val="006C31"/>
              </a:solidFill>
            </a:endParaRPr>
          </a:p>
        </p:txBody>
      </p:sp>
      <p:sp>
        <p:nvSpPr>
          <p:cNvPr id="46116" name="TextBox 200"/>
          <p:cNvSpPr txBox="1">
            <a:spLocks noChangeArrowheads="1"/>
          </p:cNvSpPr>
          <p:nvPr/>
        </p:nvSpPr>
        <p:spPr bwMode="auto">
          <a:xfrm>
            <a:off x="10491788" y="3233753"/>
            <a:ext cx="681029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r>
              <a:rPr lang="ru-RU" sz="1200" b="1" i="1" dirty="0">
                <a:solidFill>
                  <a:srgbClr val="006C31"/>
                </a:solidFill>
              </a:rPr>
              <a:t>р. </a:t>
            </a:r>
            <a:r>
              <a:rPr lang="ru-RU" sz="1200" b="1" i="1" dirty="0" err="1">
                <a:solidFill>
                  <a:srgbClr val="006C31"/>
                </a:solidFill>
              </a:rPr>
              <a:t>Сюнь</a:t>
            </a:r>
            <a:endParaRPr lang="ru-RU" sz="1200" b="1" i="1" dirty="0">
              <a:solidFill>
                <a:srgbClr val="006C31"/>
              </a:solidFill>
            </a:endParaRPr>
          </a:p>
          <a:p>
            <a:pPr eaLnBrk="1" hangingPunct="1"/>
            <a:r>
              <a:rPr lang="ru-RU" sz="1200" b="1" i="1" dirty="0" smtClean="0">
                <a:solidFill>
                  <a:srgbClr val="006C31"/>
                </a:solidFill>
              </a:rPr>
              <a:t>197 (-6)</a:t>
            </a:r>
            <a:endParaRPr lang="ru-RU" sz="1200" b="1" i="1" dirty="0">
              <a:solidFill>
                <a:srgbClr val="006C31"/>
              </a:solidFill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9012238" y="5208588"/>
            <a:ext cx="1314450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Бугульминский</a:t>
            </a:r>
          </a:p>
        </p:txBody>
      </p:sp>
      <p:sp>
        <p:nvSpPr>
          <p:cNvPr id="203" name="Прямоугольник 202"/>
          <p:cNvSpPr/>
          <p:nvPr/>
        </p:nvSpPr>
        <p:spPr>
          <a:xfrm>
            <a:off x="2763839" y="4141803"/>
            <a:ext cx="1158875" cy="185737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Тетюшский</a:t>
            </a:r>
          </a:p>
        </p:txBody>
      </p:sp>
      <p:sp>
        <p:nvSpPr>
          <p:cNvPr id="204" name="Прямоугольник 203"/>
          <p:cNvSpPr/>
          <p:nvPr/>
        </p:nvSpPr>
        <p:spPr>
          <a:xfrm>
            <a:off x="2905125" y="3614738"/>
            <a:ext cx="1366838" cy="185737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К.Устьинский</a:t>
            </a:r>
            <a:endParaRPr lang="ru-RU" sz="1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1966913" y="4311650"/>
            <a:ext cx="938212" cy="185738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Буинский</a:t>
            </a:r>
          </a:p>
        </p:txBody>
      </p:sp>
      <p:sp>
        <p:nvSpPr>
          <p:cNvPr id="206" name="Прямоугольник 205"/>
          <p:cNvSpPr/>
          <p:nvPr/>
        </p:nvSpPr>
        <p:spPr>
          <a:xfrm>
            <a:off x="1941543" y="3746500"/>
            <a:ext cx="1158875" cy="185738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Апастовский</a:t>
            </a:r>
          </a:p>
        </p:txBody>
      </p:sp>
      <p:sp>
        <p:nvSpPr>
          <p:cNvPr id="207" name="Прямоугольник 206"/>
          <p:cNvSpPr/>
          <p:nvPr/>
        </p:nvSpPr>
        <p:spPr>
          <a:xfrm>
            <a:off x="1422406" y="3251200"/>
            <a:ext cx="1158875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Кайбицкий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2543179" y="3038475"/>
            <a:ext cx="1158875" cy="185738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В.Услонский</a:t>
            </a:r>
            <a:endParaRPr lang="ru-RU" sz="1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4454555" y="2259013"/>
            <a:ext cx="842963" cy="185737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Арский</a:t>
            </a:r>
          </a:p>
        </p:txBody>
      </p:sp>
      <p:sp>
        <p:nvSpPr>
          <p:cNvPr id="210" name="Прямоугольник 209"/>
          <p:cNvSpPr/>
          <p:nvPr/>
        </p:nvSpPr>
        <p:spPr>
          <a:xfrm>
            <a:off x="4865718" y="1520825"/>
            <a:ext cx="1158875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Балтасинский</a:t>
            </a:r>
          </a:p>
        </p:txBody>
      </p:sp>
      <p:sp>
        <p:nvSpPr>
          <p:cNvPr id="211" name="Прямоугольник 210"/>
          <p:cNvSpPr/>
          <p:nvPr/>
        </p:nvSpPr>
        <p:spPr>
          <a:xfrm>
            <a:off x="8939213" y="4602163"/>
            <a:ext cx="1314450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Азнакаевский</a:t>
            </a:r>
          </a:p>
        </p:txBody>
      </p:sp>
      <p:sp>
        <p:nvSpPr>
          <p:cNvPr id="212" name="Прямоугольник 211"/>
          <p:cNvSpPr/>
          <p:nvPr/>
        </p:nvSpPr>
        <p:spPr>
          <a:xfrm>
            <a:off x="8961438" y="3830638"/>
            <a:ext cx="1312862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Муслюмовский</a:t>
            </a:r>
          </a:p>
        </p:txBody>
      </p:sp>
      <p:sp>
        <p:nvSpPr>
          <p:cNvPr id="213" name="Прямоугольник 212"/>
          <p:cNvSpPr/>
          <p:nvPr/>
        </p:nvSpPr>
        <p:spPr>
          <a:xfrm>
            <a:off x="8810655" y="3114675"/>
            <a:ext cx="1312863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Мензелинский</a:t>
            </a:r>
          </a:p>
        </p:txBody>
      </p:sp>
      <p:sp>
        <p:nvSpPr>
          <p:cNvPr id="214" name="Прямоугольник 213"/>
          <p:cNvSpPr/>
          <p:nvPr/>
        </p:nvSpPr>
        <p:spPr>
          <a:xfrm>
            <a:off x="7396163" y="3771900"/>
            <a:ext cx="1314450" cy="184150"/>
          </a:xfrm>
          <a:prstGeom prst="rect">
            <a:avLst/>
          </a:prstGeom>
          <a:noFill/>
          <a:ln w="0"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776919">
              <a:defRPr/>
            </a:pPr>
            <a:r>
              <a:rPr lang="ru-RU" sz="1200" b="1" kern="0" dirty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Заинский</a:t>
            </a:r>
          </a:p>
        </p:txBody>
      </p:sp>
      <p:sp>
        <p:nvSpPr>
          <p:cNvPr id="215" name="Прямоугольник 214"/>
          <p:cNvSpPr/>
          <p:nvPr/>
        </p:nvSpPr>
        <p:spPr>
          <a:xfrm>
            <a:off x="4370418" y="2847975"/>
            <a:ext cx="1323975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Пестречинский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5842000" y="2606675"/>
            <a:ext cx="1397000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Мамадышский</a:t>
            </a:r>
          </a:p>
        </p:txBody>
      </p:sp>
      <p:sp>
        <p:nvSpPr>
          <p:cNvPr id="46132" name="TextBox 216"/>
          <p:cNvSpPr txBox="1">
            <a:spLocks noChangeArrowheads="1"/>
          </p:cNvSpPr>
          <p:nvPr/>
        </p:nvSpPr>
        <p:spPr bwMode="auto">
          <a:xfrm>
            <a:off x="2830513" y="4222757"/>
            <a:ext cx="886214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r>
              <a:rPr lang="ru-RU" sz="1200" b="1" i="1" dirty="0">
                <a:solidFill>
                  <a:srgbClr val="060FBA"/>
                </a:solidFill>
              </a:rPr>
              <a:t>р. Волга</a:t>
            </a:r>
          </a:p>
          <a:p>
            <a:pPr eaLnBrk="1" hangingPunct="1"/>
            <a:r>
              <a:rPr lang="ru-RU" sz="1200" b="1" i="1" dirty="0" smtClean="0">
                <a:solidFill>
                  <a:srgbClr val="060FBA"/>
                </a:solidFill>
              </a:rPr>
              <a:t>51,94 (+15)</a:t>
            </a:r>
            <a:endParaRPr lang="ru-RU" sz="1200" b="1" i="1" dirty="0">
              <a:solidFill>
                <a:srgbClr val="060FBA"/>
              </a:solidFill>
            </a:endParaRPr>
          </a:p>
        </p:txBody>
      </p:sp>
      <p:sp>
        <p:nvSpPr>
          <p:cNvPr id="46133" name="TextBox 217"/>
          <p:cNvSpPr txBox="1">
            <a:spLocks noChangeArrowheads="1"/>
          </p:cNvSpPr>
          <p:nvPr/>
        </p:nvSpPr>
        <p:spPr bwMode="auto">
          <a:xfrm>
            <a:off x="9063038" y="1766903"/>
            <a:ext cx="770798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defPPr>
              <a:defRPr lang="ru-RU"/>
            </a:defPPr>
            <a:lvl1pPr eaLnBrk="1" hangingPunct="1">
              <a:defRPr sz="1200" b="1" i="1">
                <a:solidFill>
                  <a:srgbClr val="0000FF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р. </a:t>
            </a:r>
            <a:r>
              <a:rPr lang="ru-RU" dirty="0" err="1"/>
              <a:t>Иж</a:t>
            </a:r>
            <a:endParaRPr lang="ru-RU" dirty="0"/>
          </a:p>
          <a:p>
            <a:r>
              <a:rPr lang="ru-RU" dirty="0"/>
              <a:t>594 (+12)</a:t>
            </a:r>
            <a:endParaRPr lang="ru-RU" dirty="0"/>
          </a:p>
        </p:txBody>
      </p:sp>
      <p:sp>
        <p:nvSpPr>
          <p:cNvPr id="219" name="Прямоугольник 218"/>
          <p:cNvSpPr/>
          <p:nvPr/>
        </p:nvSpPr>
        <p:spPr>
          <a:xfrm>
            <a:off x="9702800" y="4946665"/>
            <a:ext cx="1314450" cy="185738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Бавлинский</a:t>
            </a:r>
          </a:p>
        </p:txBody>
      </p:sp>
      <p:sp>
        <p:nvSpPr>
          <p:cNvPr id="220" name="Прямоугольник 219"/>
          <p:cNvSpPr/>
          <p:nvPr/>
        </p:nvSpPr>
        <p:spPr>
          <a:xfrm>
            <a:off x="7361238" y="2797175"/>
            <a:ext cx="1058862" cy="184150"/>
          </a:xfrm>
          <a:prstGeom prst="rect">
            <a:avLst/>
          </a:prstGeom>
          <a:solidFill>
            <a:sysClr val="window" lastClr="FFFFFF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Елабужский</a:t>
            </a:r>
          </a:p>
        </p:txBody>
      </p:sp>
      <p:pic>
        <p:nvPicPr>
          <p:cNvPr id="4613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327025" y="817578"/>
            <a:ext cx="5840413" cy="217487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46137" name="TextBox 56"/>
          <p:cNvSpPr txBox="1">
            <a:spLocks noChangeArrowheads="1"/>
          </p:cNvSpPr>
          <p:nvPr/>
        </p:nvSpPr>
        <p:spPr bwMode="auto">
          <a:xfrm>
            <a:off x="9994900" y="5392747"/>
            <a:ext cx="656984" cy="447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665" tIns="38832" rIns="77665" bIns="38832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r>
              <a:rPr lang="ru-RU" sz="1200" b="1" i="1" dirty="0">
                <a:solidFill>
                  <a:srgbClr val="006C31"/>
                </a:solidFill>
              </a:rPr>
              <a:t>р. Ик</a:t>
            </a:r>
          </a:p>
          <a:p>
            <a:pPr eaLnBrk="1" hangingPunct="1"/>
            <a:r>
              <a:rPr lang="ru-RU" sz="1200" b="1" i="1" dirty="0" smtClean="0">
                <a:solidFill>
                  <a:srgbClr val="006C31"/>
                </a:solidFill>
              </a:rPr>
              <a:t>225 (-4)</a:t>
            </a:r>
            <a:endParaRPr lang="ru-RU" sz="1200" b="1" i="1" dirty="0">
              <a:solidFill>
                <a:srgbClr val="006C3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6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93451</TotalTime>
  <Words>1776</Words>
  <Application>Microsoft Office PowerPoint</Application>
  <PresentationFormat>Произвольный</PresentationFormat>
  <Paragraphs>724</Paragraphs>
  <Slides>16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7</vt:i4>
      </vt:variant>
      <vt:variant>
        <vt:lpstr>Заголовки слайдов</vt:lpstr>
      </vt:variant>
      <vt:variant>
        <vt:i4>16</vt:i4>
      </vt:variant>
    </vt:vector>
  </HeadingPairs>
  <TitlesOfParts>
    <vt:vector size="23" baseType="lpstr">
      <vt:lpstr>Поток</vt:lpstr>
      <vt:lpstr>3_Поток</vt:lpstr>
      <vt:lpstr>1_Поток</vt:lpstr>
      <vt:lpstr>13_Тема Office</vt:lpstr>
      <vt:lpstr>5_Поток</vt:lpstr>
      <vt:lpstr>6_Поток</vt:lpstr>
      <vt:lpstr>7_Поток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5692</cp:revision>
  <cp:lastPrinted>2022-04-13T12:15:18Z</cp:lastPrinted>
  <dcterms:created xsi:type="dcterms:W3CDTF">2016-06-03T06:31:21Z</dcterms:created>
  <dcterms:modified xsi:type="dcterms:W3CDTF">2022-04-20T10:48:08Z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